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20AC3-9136-4C03-AC9A-C74111D5DB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EF11CD-7E7A-4A16-94CD-A71B3E0B4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69A23-DA92-4925-95AB-045C09280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9356C-DB09-411E-9956-3A49CE733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6B80D-E4F6-4560-A3B9-7DFFD5D73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453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56570-4D4F-4CAC-8982-7CB3F4713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4D2D5-1D94-410C-B467-D06EB8A1F6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674375-C78E-4F03-97F3-DF076FD9D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1F743-870E-47FD-8D21-1B329B72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204C6-7B5B-4EA1-8CD1-CB511637F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09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8CE68-BCEA-42F6-BFB8-E9DE25678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61192B-36D0-49DC-8D19-9F7BCF806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8E55B-8F62-4D3A-8ACA-E880CCC78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4EB7B-2C97-43AA-B4BE-E5B928FF7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69F56-DC99-43D6-BEC0-5FDACE03A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634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F396-5D01-46C6-85F9-8DD43F47D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248DC-3AAE-47D4-9B6E-983DB8C4A1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916445-0783-429B-9397-FBA72594D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A9105F-6FF1-4055-B5E2-047EC4DD7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5A82E-E5F6-4D60-8D2D-3F81F8976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694434-2A34-4ECA-BF94-79651A580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388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AB25-C29B-4109-88BE-33341BC31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1F658-7282-4125-ADDA-5F0333E55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EDE35-62CE-47F7-857E-98D8DE3DE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86730E-1A1D-4759-9ADC-5830CC489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346A00-FD8F-401C-96F9-1074580E1E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ADB8-3FB3-4326-B9E8-F02600D82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30A8EB-AECA-491E-A2FD-51488D69B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68CD88-9D21-4A5B-B85F-91DD3FF7F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58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3E39-BCD8-49EF-B6DB-D0F09FF7A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F6727D-3A42-44D4-A05E-BEB7F76F5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87F7C3-6143-4CBE-BCEF-A93FA36AA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9DDF57-8688-4A0A-9099-353705F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7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284850-E93B-4D6C-9776-62D70B57C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157633-180C-4241-9283-65E29F2F4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569F13-2350-4F8B-B539-72285BB4A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883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C8B9F-0BE1-43CF-B4F7-114E30484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9A19E-F100-4B31-93B7-F6E2F5D3F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9F8CA-1850-429C-AD39-1604D4975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B3972B-7464-4A99-B574-56833A355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6DE1B1-74C1-4EEC-8090-FCAD89BDC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ED44D1-F62C-44AB-BD54-207498984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179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0406A-4D22-411B-9C01-E4959C831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D2EA3-07DB-4DC4-862A-22EA425C0C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74CF99-1511-421C-A69E-BCE1D8F40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3D02E7-5B98-4A6D-8AD6-C4FCB7821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FE49D-8897-451C-A5A1-FF08432B2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55B14-AD2B-454F-8600-00290FDA3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951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A3B32-60A7-490B-A130-3A309E6DA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BA9954-28BC-4A09-9874-EBF5072D99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0B347-5AF4-4AB2-A06D-265325B04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68A0F-C717-4E82-AD44-8D920AEA5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AFB92-B0E9-4B45-B550-B408728C5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921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BD4FD3-5DC4-4B13-9C14-4F1C9D6859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A37750-2A11-476C-BC62-8ECAC7ACC8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043F7-E2CB-48DE-AB52-DDB8F53B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EDDBE-3742-49C8-8370-C74CCC294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CD2DB-BFA7-49DC-9784-E75A8779A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2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09FB82-C9F3-4EA9-8762-8BFE6AD72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C547E-F173-4B61-BA3F-B1E9EAD9DB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85DB7B-B124-4C77-81C2-EA8CA5CFEB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84AAD-9936-470B-83EE-B4855954611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4ECFAC-B827-4C96-9380-BD033EDDF9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DFC63-289D-4D69-AEBF-1B5983A2E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7CACD-E075-4CFB-9E44-FC0098C95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8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8D35DF-C175-433E-929A-962D13BC0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80" y="663477"/>
            <a:ext cx="11944224" cy="61945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1090C8-21D4-4698-8AF1-C547B89D13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-19878"/>
            <a:ext cx="9144000" cy="876094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My pot of prepositions!</a:t>
            </a:r>
          </a:p>
        </p:txBody>
      </p:sp>
    </p:spTree>
    <p:extLst>
      <p:ext uri="{BB962C8B-B14F-4D97-AF65-F5344CB8AC3E}">
        <p14:creationId xmlns:p14="http://schemas.microsoft.com/office/powerpoint/2010/main" val="1866966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8D35DF-C175-433E-929A-962D13BC0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80" y="663477"/>
            <a:ext cx="11944224" cy="61945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1090C8-21D4-4698-8AF1-C547B89D13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-19878"/>
            <a:ext cx="9144000" cy="876094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My pot of prepositions!</a:t>
            </a:r>
          </a:p>
        </p:txBody>
      </p:sp>
    </p:spTree>
    <p:extLst>
      <p:ext uri="{BB962C8B-B14F-4D97-AF65-F5344CB8AC3E}">
        <p14:creationId xmlns:p14="http://schemas.microsoft.com/office/powerpoint/2010/main" val="1606469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My pot of prepositions!</vt:lpstr>
      <vt:lpstr>My pot of prepositions!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pot of prepositions!</dc:title>
  <dc:creator>alice watton</dc:creator>
  <cp:lastModifiedBy>alice watton</cp:lastModifiedBy>
  <cp:revision>1</cp:revision>
  <dcterms:created xsi:type="dcterms:W3CDTF">2020-11-22T20:25:38Z</dcterms:created>
  <dcterms:modified xsi:type="dcterms:W3CDTF">2020-11-22T20:26:00Z</dcterms:modified>
</cp:coreProperties>
</file>