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88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45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832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60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963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355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56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332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365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570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37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62538-3832-4592-964A-755609373B7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48727-AE17-4BB7-8950-640ABBEA2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70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4137" y="1306286"/>
            <a:ext cx="112079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He had a cup of milk and eggs. 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7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953"/>
    </mc:Choice>
    <mc:Fallback>
      <p:transition spd="slow" advTm="98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2021-02-02T15:35:15Z</dcterms:created>
  <dcterms:modified xsi:type="dcterms:W3CDTF">2021-02-02T15:35:30Z</dcterms:modified>
</cp:coreProperties>
</file>