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B9DE1-6DA6-4403-911D-83A3E69E322E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32A6C-D7BF-45FE-AF63-064AF61B5F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30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B9DE1-6DA6-4403-911D-83A3E69E322E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32A6C-D7BF-45FE-AF63-064AF61B5F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0716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B9DE1-6DA6-4403-911D-83A3E69E322E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32A6C-D7BF-45FE-AF63-064AF61B5F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502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B9DE1-6DA6-4403-911D-83A3E69E322E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32A6C-D7BF-45FE-AF63-064AF61B5F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024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B9DE1-6DA6-4403-911D-83A3E69E322E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32A6C-D7BF-45FE-AF63-064AF61B5F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035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B9DE1-6DA6-4403-911D-83A3E69E322E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32A6C-D7BF-45FE-AF63-064AF61B5F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7656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B9DE1-6DA6-4403-911D-83A3E69E322E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32A6C-D7BF-45FE-AF63-064AF61B5F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5696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B9DE1-6DA6-4403-911D-83A3E69E322E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32A6C-D7BF-45FE-AF63-064AF61B5F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4064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B9DE1-6DA6-4403-911D-83A3E69E322E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32A6C-D7BF-45FE-AF63-064AF61B5F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2156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B9DE1-6DA6-4403-911D-83A3E69E322E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32A6C-D7BF-45FE-AF63-064AF61B5F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867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B9DE1-6DA6-4403-911D-83A3E69E322E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32A6C-D7BF-45FE-AF63-064AF61B5F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47564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B9DE1-6DA6-4403-911D-83A3E69E322E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232A6C-D7BF-45FE-AF63-064AF61B5F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448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53589" y="927463"/>
            <a:ext cx="994083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HfW precursive" panose="00000500000000000000" pitchFamily="2" charset="0"/>
              </a:rPr>
              <a:t>He put on the pink wig and the cap.</a:t>
            </a:r>
            <a:endParaRPr lang="en-GB" sz="8000" dirty="0">
              <a:latin typeface="HfW precursive" panose="00000500000000000000" pitchFamily="2" charset="0"/>
            </a:endParaRP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431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7804"/>
    </mc:Choice>
    <mc:Fallback>
      <p:transition spd="slow" advTm="1078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</Words>
  <Application>Microsoft Office PowerPoint</Application>
  <PresentationFormat>Widescreen</PresentationFormat>
  <Paragraphs>1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HfW precursive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1</cp:revision>
  <dcterms:created xsi:type="dcterms:W3CDTF">2021-01-20T11:52:39Z</dcterms:created>
  <dcterms:modified xsi:type="dcterms:W3CDTF">2021-01-20T11:52:56Z</dcterms:modified>
</cp:coreProperties>
</file>