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28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65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432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015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578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1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4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91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3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822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19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813" y="356829"/>
            <a:ext cx="9129849" cy="650117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1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99"/>
    </mc:Choice>
    <mc:Fallback>
      <p:transition spd="slow" advTm="13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353" y="174851"/>
            <a:ext cx="9178562" cy="64918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69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947"/>
    </mc:Choice>
    <mc:Fallback>
      <p:transition spd="slow" advTm="38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309" y="342764"/>
            <a:ext cx="9481729" cy="596761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5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53"/>
    </mc:Choice>
    <mc:Fallback>
      <p:transition spd="slow" advTm="27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013" y="158819"/>
            <a:ext cx="9208090" cy="669918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9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83"/>
    </mc:Choice>
    <mc:Fallback>
      <p:transition spd="slow" advTm="48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460" y="246425"/>
            <a:ext cx="9489894" cy="622693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7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15"/>
    </mc:Choice>
    <mc:Fallback>
      <p:transition spd="slow" advTm="26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4801" y="319904"/>
            <a:ext cx="9163050" cy="635460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49"/>
    </mc:Choice>
    <mc:Fallback>
      <p:transition spd="slow" advTm="24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657" y="173898"/>
            <a:ext cx="9589634" cy="639308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4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22"/>
    </mc:Choice>
    <mc:Fallback>
      <p:transition spd="slow" advTm="33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980" y="336504"/>
            <a:ext cx="8539299" cy="615478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9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83"/>
    </mc:Choice>
    <mc:Fallback>
      <p:transition spd="slow" advTm="24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2021-01-21T11:49:51Z</dcterms:created>
  <dcterms:modified xsi:type="dcterms:W3CDTF">2021-01-21T16:52:39Z</dcterms:modified>
</cp:coreProperties>
</file>