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5"/>
  </p:notesMasterIdLst>
  <p:handoutMasterIdLst>
    <p:handoutMasterId r:id="rId6"/>
  </p:handoutMasterIdLst>
  <p:sldIdLst>
    <p:sldId id="258" r:id="rId2"/>
    <p:sldId id="274" r:id="rId3"/>
    <p:sldId id="275" r:id="rId4"/>
  </p:sldIdLst>
  <p:sldSz cx="9144000" cy="6858000" type="screen4x3"/>
  <p:notesSz cx="6858000" cy="9144000"/>
  <p:embeddedFontLst>
    <p:embeddedFont>
      <p:font typeface="Twinkl SemiBold" charset="0"/>
      <p:bold r:id="rId7"/>
    </p:embeddedFont>
    <p:embeddedFont>
      <p:font typeface="Twinkl" panose="020B0604020202020204" charset="0"/>
      <p:regular r:id="rId8"/>
      <p:bold r:id="rId9"/>
    </p:embeddedFont>
    <p:embeddedFont>
      <p:font typeface="HfW cursive" panose="00000500000000000000" pitchFamily="2" charset="0"/>
      <p:regular r:id="rId10"/>
    </p:embeddedFont>
    <p:embeddedFont>
      <p:font typeface="Calibri" panose="020F0502020204030204" pitchFamily="34" charset="0"/>
      <p:regular r:id="rId11"/>
      <p:bold r:id="rId12"/>
      <p:italic r:id="rId13"/>
      <p:boldItalic r:id="rId1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504" userDrawn="1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EB81E"/>
    <a:srgbClr val="F2CA58"/>
    <a:srgbClr val="F27A16"/>
    <a:srgbClr val="DDA811"/>
    <a:srgbClr val="D9A511"/>
    <a:srgbClr val="EEBA26"/>
    <a:srgbClr val="964808"/>
    <a:srgbClr val="BA5A0A"/>
    <a:srgbClr val="E56F0D"/>
    <a:srgbClr val="F3CF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0" autoAdjust="0"/>
    <p:restoredTop sz="94660"/>
  </p:normalViewPr>
  <p:slideViewPr>
    <p:cSldViewPr snapToGrid="0" showGuides="1">
      <p:cViewPr varScale="1">
        <p:scale>
          <a:sx n="85" d="100"/>
          <a:sy n="85" d="100"/>
        </p:scale>
        <p:origin x="990" y="78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font" Target="fonts/font7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font" Target="fonts/font1.fntdata"/><Relationship Id="rId12" Type="http://schemas.openxmlformats.org/officeDocument/2006/relationships/font" Target="fonts/font6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handoutMaster" Target="handoutMasters/handoutMaster1.xml"/><Relationship Id="rId11" Type="http://schemas.openxmlformats.org/officeDocument/2006/relationships/font" Target="fonts/font5.fntdata"/><Relationship Id="rId5" Type="http://schemas.openxmlformats.org/officeDocument/2006/relationships/notesMaster" Target="notesMasters/notesMaster1.xml"/><Relationship Id="rId15" Type="http://schemas.openxmlformats.org/officeDocument/2006/relationships/presProps" Target="presProps.xml"/><Relationship Id="rId10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font" Target="fonts/font3.fntdata"/><Relationship Id="rId14" Type="http://schemas.openxmlformats.org/officeDocument/2006/relationships/font" Target="fonts/font8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ECADA22C-556C-486D-8796-527DC86AFD3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90083A-8A04-495A-9022-782590B2BF8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93A011E-7073-46E9-A9B4-325D1699F9EF}" type="datetimeFigureOut">
              <a:rPr lang="en-GB"/>
              <a:pPr>
                <a:defRPr/>
              </a:pPr>
              <a:t>30/09/2021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6F37E56-E09B-4031-B002-A76A3763654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8E3754E-B06F-4F14-B492-C31EFDF908D2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2F511FFD-3C43-4CE9-AC55-E0180FBB6EB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A0E03D3-67F2-454E-B698-6E1C5678F630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74C1C81-EC2D-41FB-9F06-77467342D95F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E9F39D59-F153-4E9D-BE19-F6818219E7A2}" type="datetimeFigureOut">
              <a:rPr lang="en-GB"/>
              <a:pPr>
                <a:defRPr/>
              </a:pPr>
              <a:t>30/09/2021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07DE47D-CCB8-4CA5-A457-42586D2B8E4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199C2462-A448-4CF1-85DB-E64EB6E84F0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90E8DF-98F3-4535-97BD-FCC2537AD77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C5D314A-B318-4AFA-944A-144564FF5EC2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930D1841-C74D-4968-9D09-705553E9067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664016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BF8CB56B-D910-4B96-B97E-C54D31AAC4C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566223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2A1735BE-2D7B-4520-8AD7-C3CD13F54281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87964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06B67CF5-A183-46CF-95B5-E178064E337B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3">
            <a:extLst>
              <a:ext uri="{FF2B5EF4-FFF2-40B4-BE49-F238E27FC236}">
                <a16:creationId xmlns:a16="http://schemas.microsoft.com/office/drawing/2014/main" id="{EC9981EA-F8B9-4B33-BE3A-FE7F9B673A1F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07CC4C0E-4532-4F31-8E8B-71A8D044481A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F42CC800-23D6-4666-B1E4-E22824343CDF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id="{C2DA825E-542C-462E-9D59-7CDF13EF84C4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533070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1725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3905956" y="180623"/>
            <a:ext cx="5159022" cy="6547556"/>
          </a:xfrm>
          <a:prstGeom prst="round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" name="TextBox 2"/>
          <p:cNvSpPr txBox="1"/>
          <p:nvPr/>
        </p:nvSpPr>
        <p:spPr>
          <a:xfrm>
            <a:off x="4402667" y="553156"/>
            <a:ext cx="42672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 smtClean="0">
                <a:latin typeface="HfW cursive" panose="00000500000000000000" pitchFamily="2" charset="0"/>
              </a:rPr>
              <a:t>Monday 4</a:t>
            </a:r>
            <a:r>
              <a:rPr lang="en-GB" sz="2800" u="sng" baseline="30000" dirty="0" smtClean="0">
                <a:latin typeface="HfW cursive" panose="00000500000000000000" pitchFamily="2" charset="0"/>
              </a:rPr>
              <a:t>th</a:t>
            </a:r>
            <a:r>
              <a:rPr lang="en-GB" sz="2800" u="sng" dirty="0" smtClean="0">
                <a:latin typeface="HfW cursive" panose="00000500000000000000" pitchFamily="2" charset="0"/>
              </a:rPr>
              <a:t> October 2021</a:t>
            </a:r>
          </a:p>
          <a:p>
            <a:endParaRPr lang="en-GB" sz="2800" u="sng" dirty="0">
              <a:latin typeface="HfW cursive" panose="00000500000000000000" pitchFamily="2" charset="0"/>
            </a:endParaRPr>
          </a:p>
          <a:p>
            <a:r>
              <a:rPr lang="en-GB" sz="2800" u="sng" dirty="0" smtClean="0">
                <a:latin typeface="HfW cursive" panose="00000500000000000000" pitchFamily="2" charset="0"/>
              </a:rPr>
              <a:t>L.O: To write with purpose.</a:t>
            </a:r>
          </a:p>
          <a:p>
            <a:endParaRPr lang="en-GB" sz="2800" u="sng" dirty="0" smtClean="0">
              <a:latin typeface="HfW cursive" panose="00000500000000000000" pitchFamily="2" charset="0"/>
            </a:endParaRPr>
          </a:p>
          <a:p>
            <a:r>
              <a:rPr lang="en-GB" sz="2800" u="sng" dirty="0" smtClean="0">
                <a:latin typeface="HfW cursive" panose="00000500000000000000" pitchFamily="2" charset="0"/>
              </a:rPr>
              <a:t>C: Diary (Cold Task).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1201" y="3762732"/>
            <a:ext cx="3448531" cy="2448267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77556" y="556687"/>
            <a:ext cx="3448531" cy="244826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128889" y="3194756"/>
            <a:ext cx="708942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latin typeface="HfW cursive" panose="00000500000000000000" pitchFamily="2" charset="0"/>
              </a:rPr>
              <a:t>Can you tell your partner about your weekend? What did you get up to?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11414" y="4338665"/>
            <a:ext cx="2124371" cy="156231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9156" y="556687"/>
            <a:ext cx="3448531" cy="2448267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1258710" y="3149600"/>
            <a:ext cx="708942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HfW cursive" panose="00000500000000000000" pitchFamily="2" charset="0"/>
              </a:rPr>
              <a:t>Now it is your turn to tell me! </a:t>
            </a:r>
          </a:p>
          <a:p>
            <a:pPr algn="ctr"/>
            <a:endParaRPr lang="en-GB" sz="2800" dirty="0">
              <a:latin typeface="HfW cursive" panose="00000500000000000000" pitchFamily="2" charset="0"/>
            </a:endParaRPr>
          </a:p>
          <a:p>
            <a:pPr algn="ctr"/>
            <a:r>
              <a:rPr lang="en-GB" sz="2800" dirty="0" smtClean="0">
                <a:latin typeface="HfW cursive" panose="00000500000000000000" pitchFamily="2" charset="0"/>
              </a:rPr>
              <a:t>I would like you to write a diary about your weekend.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8787" y="4965482"/>
            <a:ext cx="2629267" cy="1152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24605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2" id="{CBCA707B-BBA2-4E7E-9DB6-705861FD9E17}" vid="{48CF7D95-9755-429D-A1B1-06B08BB4DD7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161</TotalTime>
  <Words>55</Words>
  <Application>Microsoft Office PowerPoint</Application>
  <PresentationFormat>On-screen Show (4:3)</PresentationFormat>
  <Paragraphs>9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10" baseType="lpstr">
      <vt:lpstr>Twinkl SemiBold</vt:lpstr>
      <vt:lpstr>Twinkl</vt:lpstr>
      <vt:lpstr>Sassoon Infant Rg</vt:lpstr>
      <vt:lpstr>HfW cursive</vt:lpstr>
      <vt:lpstr>Arial</vt:lpstr>
      <vt:lpstr>Calibri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Twinkl</dc:creator>
  <cp:lastModifiedBy>Alice Watton</cp:lastModifiedBy>
  <cp:revision>44</cp:revision>
  <dcterms:created xsi:type="dcterms:W3CDTF">2017-02-27T12:04:27Z</dcterms:created>
  <dcterms:modified xsi:type="dcterms:W3CDTF">2021-09-30T19:17:34Z</dcterms:modified>
</cp:coreProperties>
</file>