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21576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27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95525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71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264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646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62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255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3080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98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68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F83C521-575D-4FB2-BC90-E9DCA7BD1ACC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CD3EF10-4408-4CA3-9A0E-D3C759875C2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598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0B24C-EF9F-4044-A7E4-478447EF2CA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PSHCE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283BF5-A43B-4A32-8A70-456B2ABB65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95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8DDAC-664B-45E2-8EFD-45C9A08F9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63B93-94D3-44B6-A608-782C2C29C6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4084585" cy="4023360"/>
          </a:xfrm>
        </p:spPr>
        <p:txBody>
          <a:bodyPr/>
          <a:lstStyle/>
          <a:p>
            <a:r>
              <a:rPr lang="en-US" dirty="0"/>
              <a:t>This is J.K. Rowling.</a:t>
            </a:r>
          </a:p>
          <a:p>
            <a:r>
              <a:rPr lang="en-GB" dirty="0"/>
              <a:t>J.K. Rowling is the British author who wrote the Harry Potter series.</a:t>
            </a:r>
          </a:p>
          <a:p>
            <a:endParaRPr lang="en-US" dirty="0"/>
          </a:p>
          <a:p>
            <a:r>
              <a:rPr lang="en-US" dirty="0"/>
              <a:t>H</a:t>
            </a:r>
            <a:r>
              <a:rPr lang="en-GB" dirty="0"/>
              <a:t>ow do you think J.K. Rowling felt when her books were a global success?</a:t>
            </a:r>
          </a:p>
          <a:p>
            <a:endParaRPr lang="en-US" dirty="0"/>
          </a:p>
          <a:p>
            <a:r>
              <a:rPr lang="en-US" dirty="0"/>
              <a:t>W</a:t>
            </a:r>
            <a:r>
              <a:rPr lang="en-GB" dirty="0"/>
              <a:t>hat is your biggest achievement?</a:t>
            </a:r>
          </a:p>
        </p:txBody>
      </p:sp>
      <p:pic>
        <p:nvPicPr>
          <p:cNvPr id="1028" name="Picture 4" descr="J.K. Rowling - Books, Family &amp;amp; Facts - Biography">
            <a:extLst>
              <a:ext uri="{FF2B5EF4-FFF2-40B4-BE49-F238E27FC236}">
                <a16:creationId xmlns:a16="http://schemas.microsoft.com/office/drawing/2014/main" id="{F6F55A3A-077F-4E19-9FBE-20188412F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077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0399E-C149-4478-ABCC-FADCE6EE7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Joanne Rowling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61069C-14D0-40DE-BDA0-321609548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She enjoyed writing stories in primary school and at home. Sometimes she wrote them for her little sister.</a:t>
            </a:r>
          </a:p>
          <a:p>
            <a:r>
              <a:rPr lang="en-GB" dirty="0"/>
              <a:t>• In her teenage years, her mother became ill with Multiple Sclerosis and she had a difficult relationship with her Dad.</a:t>
            </a:r>
          </a:p>
          <a:p>
            <a:r>
              <a:rPr lang="en-GB" dirty="0"/>
              <a:t>• She went to University.</a:t>
            </a:r>
          </a:p>
          <a:p>
            <a:r>
              <a:rPr lang="en-GB" dirty="0"/>
              <a:t>• She married and had a child but got divorced after 3 years.</a:t>
            </a:r>
          </a:p>
          <a:p>
            <a:r>
              <a:rPr lang="en-GB" dirty="0"/>
              <a:t>• Her Mum died before she had invented the idea of Harry Potter so she never had a chance to tell her.</a:t>
            </a:r>
          </a:p>
          <a:p>
            <a:r>
              <a:rPr lang="en-GB" dirty="0"/>
              <a:t>• After the divorce she was living on benefits/ welfare and was very poor.</a:t>
            </a:r>
          </a:p>
          <a:p>
            <a:r>
              <a:rPr lang="en-GB" dirty="0"/>
              <a:t>• 12 publishers rejected the first Harry Potter book.</a:t>
            </a:r>
          </a:p>
          <a:p>
            <a:r>
              <a:rPr lang="en-GB" dirty="0"/>
              <a:t>• She is now a billionaire and her books bring pleasure to millions of people.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4548B9-C45D-460A-B874-615E97E6D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49" y="0"/>
            <a:ext cx="3956251" cy="225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681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61069C-14D0-40DE-BDA0-321609548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Did J.K. Rowling know she wanted to be an author when she was in primary school?</a:t>
            </a:r>
          </a:p>
          <a:p>
            <a:r>
              <a:rPr lang="en-US" dirty="0"/>
              <a:t>What are the clues?</a:t>
            </a:r>
          </a:p>
          <a:p>
            <a:endParaRPr lang="en-US" dirty="0"/>
          </a:p>
          <a:p>
            <a:r>
              <a:rPr lang="en-US" dirty="0"/>
              <a:t>Was the path to her being a successful author a smooth one?</a:t>
            </a:r>
          </a:p>
          <a:p>
            <a:r>
              <a:rPr lang="en-US" dirty="0"/>
              <a:t>What are your thoughts about how she kept going when things were difficult?</a:t>
            </a:r>
          </a:p>
          <a:p>
            <a:r>
              <a:rPr lang="en-US" dirty="0"/>
              <a:t>Did she have resilience?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4548B9-C45D-460A-B874-615E97E6D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038" y="30492"/>
            <a:ext cx="3956251" cy="2255508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A177AED-B29F-4A35-A42E-BF50BF759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129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EC814-61C8-433B-B78E-4D380C835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DD456-EF09-47EC-BCD2-274E8CE27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Think about your own hopes and goals for this year.</a:t>
            </a:r>
          </a:p>
          <a:p>
            <a:r>
              <a:rPr lang="en-US" dirty="0"/>
              <a:t>Are there any fears or worries which come with these goals?</a:t>
            </a:r>
            <a:endParaRPr lang="en-GB" dirty="0"/>
          </a:p>
        </p:txBody>
      </p:sp>
      <p:pic>
        <p:nvPicPr>
          <p:cNvPr id="2050" name="Picture 2" descr="Design Thinking Toolkit - Unite your Team with &amp;quot;Hopes &amp;amp; Fears&amp;quot;">
            <a:extLst>
              <a:ext uri="{FF2B5EF4-FFF2-40B4-BE49-F238E27FC236}">
                <a16:creationId xmlns:a16="http://schemas.microsoft.com/office/drawing/2014/main" id="{BB5EFC53-ED36-4C28-9699-B5A325659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373" y="3281347"/>
            <a:ext cx="4294119" cy="32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181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757E6-1D24-409D-9965-DAC9C342C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AFED8-C87F-4751-9B75-0AE967F17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Activity 1: </a:t>
            </a:r>
            <a:r>
              <a:rPr lang="en-US" dirty="0"/>
              <a:t>On the spiral template, write any worries you have about the year ahead.</a:t>
            </a:r>
          </a:p>
          <a:p>
            <a:r>
              <a:rPr lang="en-US" dirty="0"/>
              <a:t>Cut around the spiral so it opens as a tree hanging mobile.</a:t>
            </a:r>
          </a:p>
          <a:p>
            <a:r>
              <a:rPr lang="en-US" dirty="0"/>
              <a:t>Hang your worry outside so the weather can blow/wash away your worries!</a:t>
            </a:r>
          </a:p>
          <a:p>
            <a:endParaRPr lang="en-US" dirty="0"/>
          </a:p>
          <a:p>
            <a:r>
              <a:rPr lang="en-US" b="1" dirty="0"/>
              <a:t>Activity 2: </a:t>
            </a:r>
            <a:r>
              <a:rPr lang="en-US" dirty="0"/>
              <a:t>On the flag template, write or draw a hope or dream for the year ahead. </a:t>
            </a: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CA1985-1FD3-4533-B782-041ECD34A0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359" t="30400" r="38369" b="19130"/>
          <a:stretch/>
        </p:blipFill>
        <p:spPr>
          <a:xfrm>
            <a:off x="9959009" y="-1"/>
            <a:ext cx="2033811" cy="22846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235211-F6F9-499A-8C33-4406A1677D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196" t="28116" r="37880" b="11014"/>
          <a:stretch/>
        </p:blipFill>
        <p:spPr>
          <a:xfrm>
            <a:off x="9959009" y="4158317"/>
            <a:ext cx="2033811" cy="2686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091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B48B8-21EB-445C-A6D4-CE225C809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Plenary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E963B-F929-4E5E-9CF4-FF26CA4C91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could your worries be overcome?</a:t>
            </a:r>
          </a:p>
          <a:p>
            <a:r>
              <a:rPr lang="en-US" dirty="0"/>
              <a:t>Who could you talk to about your worries?</a:t>
            </a:r>
            <a:endParaRPr lang="en-GB" dirty="0"/>
          </a:p>
        </p:txBody>
      </p:sp>
      <p:pic>
        <p:nvPicPr>
          <p:cNvPr id="3074" name="Picture 2" descr="Everybody Worries | Oxford Owl for Home">
            <a:extLst>
              <a:ext uri="{FF2B5EF4-FFF2-40B4-BE49-F238E27FC236}">
                <a16:creationId xmlns:a16="http://schemas.microsoft.com/office/drawing/2014/main" id="{19535F1C-C746-442A-8DDB-008722793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37" y="1047750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0477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</TotalTime>
  <Words>345</Words>
  <Application>Microsoft Office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Tw Cen MT</vt:lpstr>
      <vt:lpstr>Tw Cen MT Condensed</vt:lpstr>
      <vt:lpstr>Wingdings 3</vt:lpstr>
      <vt:lpstr>Integral</vt:lpstr>
      <vt:lpstr>PSHCE</vt:lpstr>
      <vt:lpstr>PowerPoint Presentation</vt:lpstr>
      <vt:lpstr>Joanne Rowling</vt:lpstr>
      <vt:lpstr>PowerPoint Presentation</vt:lpstr>
      <vt:lpstr>PowerPoint Presentation</vt:lpstr>
      <vt:lpstr>activity</vt:lpstr>
      <vt:lpstr>Plenary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PSHCE</dc:title>
  <dc:creator>Emily Fenner</dc:creator>
  <cp:lastModifiedBy>Emily Fenner</cp:lastModifiedBy>
  <cp:revision>1</cp:revision>
  <dcterms:created xsi:type="dcterms:W3CDTF">2021-09-03T15:25:51Z</dcterms:created>
  <dcterms:modified xsi:type="dcterms:W3CDTF">2021-09-03T15:34:59Z</dcterms:modified>
</cp:coreProperties>
</file>