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92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061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353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80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04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4979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711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900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6205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753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334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929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570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32729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461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1691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096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5A0C8-432D-4704-ABB4-1AA154378514}" type="datetimeFigureOut">
              <a:rPr lang="en-GB" smtClean="0"/>
              <a:t>14/02/2022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ED03056-13AE-4E56-93D2-7B45344355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100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8F264-A94B-40A4-9661-E38540E76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8480" y="307942"/>
            <a:ext cx="8596668" cy="1320800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For example: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0E6375-C68B-4A90-8308-343DCCA338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492" y="1715959"/>
            <a:ext cx="9211384" cy="432505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“Joyce, run! Rob screamed, “I can see the cave starting to collapse!”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“We’re not going to make it!” Joyce panicked, as hundreds of </a:t>
            </a:r>
            <a:r>
              <a:rPr lang="en-GB" sz="2000" b="1" u="sng" dirty="0">
                <a:latin typeface="Comic Sans MS" panose="030F0702030302020204" pitchFamily="66" charset="0"/>
              </a:rPr>
              <a:t>pieces</a:t>
            </a:r>
            <a:r>
              <a:rPr lang="en-GB" sz="2000" dirty="0">
                <a:latin typeface="Comic Sans MS" panose="030F0702030302020204" pitchFamily="66" charset="0"/>
              </a:rPr>
              <a:t> of dust filled the air around her. “There’s not enough time to get out!”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“We’ve got to try. If we don’t, we’ll be trapped in here for sure.” Rob’s </a:t>
            </a:r>
            <a:r>
              <a:rPr lang="en-GB" sz="2000" b="1" u="sng" dirty="0">
                <a:latin typeface="Comic Sans MS" panose="030F0702030302020204" pitchFamily="66" charset="0"/>
              </a:rPr>
              <a:t>patience</a:t>
            </a:r>
            <a:r>
              <a:rPr lang="en-GB" sz="2000" dirty="0">
                <a:latin typeface="Comic Sans MS" panose="030F0702030302020204" pitchFamily="66" charset="0"/>
              </a:rPr>
              <a:t> was wearing thin.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“Wait!” said Joyce, screeching to a sudden stop in the </a:t>
            </a:r>
            <a:r>
              <a:rPr lang="en-GB" sz="2000" b="1" u="sng" dirty="0">
                <a:latin typeface="Comic Sans MS" panose="030F0702030302020204" pitchFamily="66" charset="0"/>
              </a:rPr>
              <a:t>centre</a:t>
            </a:r>
            <a:r>
              <a:rPr lang="en-GB" sz="2000" dirty="0">
                <a:latin typeface="Comic Sans MS" panose="030F0702030302020204" pitchFamily="66" charset="0"/>
              </a:rPr>
              <a:t> of the </a:t>
            </a:r>
            <a:r>
              <a:rPr lang="en-GB" sz="2000" b="1" u="sng" dirty="0">
                <a:latin typeface="Comic Sans MS" panose="030F0702030302020204" pitchFamily="66" charset="0"/>
              </a:rPr>
              <a:t>ancient</a:t>
            </a:r>
            <a:r>
              <a:rPr lang="en-GB" sz="2000" dirty="0">
                <a:latin typeface="Comic Sans MS" panose="030F0702030302020204" pitchFamily="66" charset="0"/>
              </a:rPr>
              <a:t> cave.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“Why? We’ve </a:t>
            </a:r>
            <a:r>
              <a:rPr lang="en-GB" sz="2000" b="1" u="sng" dirty="0">
                <a:latin typeface="Comic Sans MS" panose="030F0702030302020204" pitchFamily="66" charset="0"/>
              </a:rPr>
              <a:t>actually</a:t>
            </a:r>
            <a:r>
              <a:rPr lang="en-GB" sz="2000" dirty="0">
                <a:latin typeface="Comic Sans MS" panose="030F0702030302020204" pitchFamily="66" charset="0"/>
              </a:rPr>
              <a:t> got less than five seconds before we’re buried forever!” yelled Rob, blinking rapidly as Joyce began to </a:t>
            </a:r>
            <a:r>
              <a:rPr lang="en-GB" sz="2000" b="1" u="sng" dirty="0">
                <a:latin typeface="Comic Sans MS" panose="030F0702030302020204" pitchFamily="66" charset="0"/>
              </a:rPr>
              <a:t>disappear</a:t>
            </a:r>
            <a:r>
              <a:rPr lang="en-GB" sz="2000" dirty="0">
                <a:latin typeface="Comic Sans MS" panose="030F0702030302020204" pitchFamily="66" charset="0"/>
              </a:rPr>
              <a:t> into the dust. The </a:t>
            </a:r>
            <a:r>
              <a:rPr lang="en-GB" sz="2000" b="1" u="sng" dirty="0">
                <a:latin typeface="Comic Sans MS" panose="030F0702030302020204" pitchFamily="66" charset="0"/>
              </a:rPr>
              <a:t>excitement</a:t>
            </a:r>
            <a:r>
              <a:rPr lang="en-GB" sz="2000" dirty="0">
                <a:latin typeface="Comic Sans MS" panose="030F0702030302020204" pitchFamily="66" charset="0"/>
              </a:rPr>
              <a:t> that had consumed them at the </a:t>
            </a:r>
            <a:r>
              <a:rPr lang="en-GB" sz="2000" b="1" u="sng" dirty="0">
                <a:latin typeface="Comic Sans MS" panose="030F0702030302020204" pitchFamily="66" charset="0"/>
              </a:rPr>
              <a:t>beginning</a:t>
            </a:r>
            <a:r>
              <a:rPr lang="en-GB" sz="2000" dirty="0">
                <a:latin typeface="Comic Sans MS" panose="030F0702030302020204" pitchFamily="66" charset="0"/>
              </a:rPr>
              <a:t> of the trip had well and truly vanished.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Joyce looked behind her at the crumbling walls. “We’re not the only ones in here.”</a:t>
            </a:r>
          </a:p>
          <a:p>
            <a:pPr marL="0" indent="0">
              <a:buNone/>
            </a:pPr>
            <a:r>
              <a:rPr lang="en-GB" sz="2000" dirty="0">
                <a:latin typeface="Comic Sans MS" panose="030F0702030302020204" pitchFamily="66" charset="0"/>
              </a:rPr>
              <a:t>Rob looked at Joyce in </a:t>
            </a:r>
            <a:r>
              <a:rPr lang="en-GB" sz="2000" b="1" u="sng" dirty="0">
                <a:latin typeface="Comic Sans MS" panose="030F0702030302020204" pitchFamily="66" charset="0"/>
              </a:rPr>
              <a:t>disbelief</a:t>
            </a:r>
            <a:r>
              <a:rPr lang="en-GB" sz="2000" dirty="0">
                <a:latin typeface="Comic Sans MS" panose="030F0702030302020204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845244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168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Comic Sans MS</vt:lpstr>
      <vt:lpstr>Trebuchet MS</vt:lpstr>
      <vt:lpstr>Wingdings 3</vt:lpstr>
      <vt:lpstr>Facet</vt:lpstr>
      <vt:lpstr>For example: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 example: </dc:title>
  <dc:creator>Emily Fenner</dc:creator>
  <cp:lastModifiedBy>Emily Fenner</cp:lastModifiedBy>
  <cp:revision>1</cp:revision>
  <dcterms:created xsi:type="dcterms:W3CDTF">2022-02-14T15:07:14Z</dcterms:created>
  <dcterms:modified xsi:type="dcterms:W3CDTF">2022-02-14T15:07:26Z</dcterms:modified>
</cp:coreProperties>
</file>