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sldIdLst>
    <p:sldId id="386" r:id="rId6"/>
    <p:sldId id="396" r:id="rId7"/>
    <p:sldId id="399" r:id="rId8"/>
    <p:sldId id="387" r:id="rId9"/>
    <p:sldId id="400" r:id="rId10"/>
    <p:sldId id="402" r:id="rId11"/>
    <p:sldId id="403" r:id="rId12"/>
    <p:sldId id="404" r:id="rId13"/>
    <p:sldId id="405" r:id="rId14"/>
    <p:sldId id="401" r:id="rId15"/>
    <p:sldId id="406" r:id="rId16"/>
    <p:sldId id="407" r:id="rId17"/>
    <p:sldId id="408" r:id="rId18"/>
    <p:sldId id="409" r:id="rId19"/>
    <p:sldId id="39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2C16A3-E114-B8D2-B9F1-F20386A5B949}" v="1010" dt="2021-11-26T20:58:16.710"/>
    <p1510:client id="{C70FEE91-559A-1B27-E810-50E6766E0963}" v="982" dt="2021-11-27T15:58:47.59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chard Levens" userId="S::richard.levens@binfieldschool.com::e2e38b0a-37ea-4391-9a89-9add088293fb" providerId="AD" clId="Web-{242C16A3-E114-B8D2-B9F1-F20386A5B949}"/>
    <pc:docChg chg="addSld delSld modSld sldOrd">
      <pc:chgData name="Richard Levens" userId="S::richard.levens@binfieldschool.com::e2e38b0a-37ea-4391-9a89-9add088293fb" providerId="AD" clId="Web-{242C16A3-E114-B8D2-B9F1-F20386A5B949}" dt="2021-11-26T20:58:16.710" v="717" actId="1076"/>
      <pc:docMkLst>
        <pc:docMk/>
      </pc:docMkLst>
      <pc:sldChg chg="del">
        <pc:chgData name="Richard Levens" userId="S::richard.levens@binfieldschool.com::e2e38b0a-37ea-4391-9a89-9add088293fb" providerId="AD" clId="Web-{242C16A3-E114-B8D2-B9F1-F20386A5B949}" dt="2021-11-26T20:01:12.356" v="0"/>
        <pc:sldMkLst>
          <pc:docMk/>
          <pc:sldMk cId="3003734765" sldId="256"/>
        </pc:sldMkLst>
      </pc:sldChg>
      <pc:sldChg chg="modSp">
        <pc:chgData name="Richard Levens" userId="S::richard.levens@binfieldschool.com::e2e38b0a-37ea-4391-9a89-9add088293fb" providerId="AD" clId="Web-{242C16A3-E114-B8D2-B9F1-F20386A5B949}" dt="2021-11-26T20:25:26.336" v="235" actId="20577"/>
        <pc:sldMkLst>
          <pc:docMk/>
          <pc:sldMk cId="1621563958" sldId="386"/>
        </pc:sldMkLst>
        <pc:spChg chg="mod">
          <ac:chgData name="Richard Levens" userId="S::richard.levens@binfieldschool.com::e2e38b0a-37ea-4391-9a89-9add088293fb" providerId="AD" clId="Web-{242C16A3-E114-B8D2-B9F1-F20386A5B949}" dt="2021-11-26T20:25:26.336" v="235" actId="20577"/>
          <ac:spMkLst>
            <pc:docMk/>
            <pc:sldMk cId="1621563958" sldId="386"/>
            <ac:spMk id="11" creationId="{A5DE2A3E-9D96-481D-B4ED-DDB1D795F5F6}"/>
          </ac:spMkLst>
        </pc:spChg>
      </pc:sldChg>
      <pc:sldChg chg="addSp delSp modSp ord">
        <pc:chgData name="Richard Levens" userId="S::richard.levens@binfieldschool.com::e2e38b0a-37ea-4391-9a89-9add088293fb" providerId="AD" clId="Web-{242C16A3-E114-B8D2-B9F1-F20386A5B949}" dt="2021-11-26T20:42:09.569" v="482" actId="1076"/>
        <pc:sldMkLst>
          <pc:docMk/>
          <pc:sldMk cId="109029155" sldId="387"/>
        </pc:sldMkLst>
        <pc:spChg chg="add del mod">
          <ac:chgData name="Richard Levens" userId="S::richard.levens@binfieldschool.com::e2e38b0a-37ea-4391-9a89-9add088293fb" providerId="AD" clId="Web-{242C16A3-E114-B8D2-B9F1-F20386A5B949}" dt="2021-11-26T20:35:47.200" v="339"/>
          <ac:spMkLst>
            <pc:docMk/>
            <pc:sldMk cId="109029155" sldId="387"/>
            <ac:spMk id="4" creationId="{3449B038-7BB1-4BD4-AAF3-567815EC3F97}"/>
          </ac:spMkLst>
        </pc:spChg>
        <pc:spChg chg="add">
          <ac:chgData name="Richard Levens" userId="S::richard.levens@binfieldschool.com::e2e38b0a-37ea-4391-9a89-9add088293fb" providerId="AD" clId="Web-{242C16A3-E114-B8D2-B9F1-F20386A5B949}" dt="2021-11-26T20:35:39.465" v="337"/>
          <ac:spMkLst>
            <pc:docMk/>
            <pc:sldMk cId="109029155" sldId="387"/>
            <ac:spMk id="6" creationId="{344C5866-AA23-4740-97EA-1B44CC3789A2}"/>
          </ac:spMkLst>
        </pc:spChg>
        <pc:spChg chg="add del mod">
          <ac:chgData name="Richard Levens" userId="S::richard.levens@binfieldschool.com::e2e38b0a-37ea-4391-9a89-9add088293fb" providerId="AD" clId="Web-{242C16A3-E114-B8D2-B9F1-F20386A5B949}" dt="2021-11-26T20:36:35.326" v="344"/>
          <ac:spMkLst>
            <pc:docMk/>
            <pc:sldMk cId="109029155" sldId="387"/>
            <ac:spMk id="7" creationId="{9EECA846-537D-49F8-BEBE-1215B53718EB}"/>
          </ac:spMkLst>
        </pc:spChg>
        <pc:spChg chg="add mod">
          <ac:chgData name="Richard Levens" userId="S::richard.levens@binfieldschool.com::e2e38b0a-37ea-4391-9a89-9add088293fb" providerId="AD" clId="Web-{242C16A3-E114-B8D2-B9F1-F20386A5B949}" dt="2021-11-26T20:41:27.599" v="476" actId="20577"/>
          <ac:spMkLst>
            <pc:docMk/>
            <pc:sldMk cId="109029155" sldId="387"/>
            <ac:spMk id="8" creationId="{A028B79F-CEFD-4AFC-B79C-C9B098A94717}"/>
          </ac:spMkLst>
        </pc:spChg>
        <pc:spChg chg="del">
          <ac:chgData name="Richard Levens" userId="S::richard.levens@binfieldschool.com::e2e38b0a-37ea-4391-9a89-9add088293fb" providerId="AD" clId="Web-{242C16A3-E114-B8D2-B9F1-F20386A5B949}" dt="2021-11-26T20:35:23.011" v="334"/>
          <ac:spMkLst>
            <pc:docMk/>
            <pc:sldMk cId="109029155" sldId="387"/>
            <ac:spMk id="11" creationId="{A5DE2A3E-9D96-481D-B4ED-DDB1D795F5F6}"/>
          </ac:spMkLst>
        </pc:spChg>
        <pc:picChg chg="mod">
          <ac:chgData name="Richard Levens" userId="S::richard.levens@binfieldschool.com::e2e38b0a-37ea-4391-9a89-9add088293fb" providerId="AD" clId="Web-{242C16A3-E114-B8D2-B9F1-F20386A5B949}" dt="2021-11-26T20:42:09.569" v="482" actId="1076"/>
          <ac:picMkLst>
            <pc:docMk/>
            <pc:sldMk cId="109029155" sldId="387"/>
            <ac:picMk id="2" creationId="{C342096C-4E00-4403-8095-D72429C874BA}"/>
          </ac:picMkLst>
        </pc:picChg>
        <pc:picChg chg="add del mod">
          <ac:chgData name="Richard Levens" userId="S::richard.levens@binfieldschool.com::e2e38b0a-37ea-4391-9a89-9add088293fb" providerId="AD" clId="Web-{242C16A3-E114-B8D2-B9F1-F20386A5B949}" dt="2021-11-26T20:36:35.326" v="345"/>
          <ac:picMkLst>
            <pc:docMk/>
            <pc:sldMk cId="109029155" sldId="387"/>
            <ac:picMk id="5" creationId="{71202158-B955-4D5D-8EEA-6D22F6B23AEB}"/>
          </ac:picMkLst>
        </pc:picChg>
        <pc:picChg chg="add mod">
          <ac:chgData name="Richard Levens" userId="S::richard.levens@binfieldschool.com::e2e38b0a-37ea-4391-9a89-9add088293fb" providerId="AD" clId="Web-{242C16A3-E114-B8D2-B9F1-F20386A5B949}" dt="2021-11-26T20:42:05.007" v="480" actId="1076"/>
          <ac:picMkLst>
            <pc:docMk/>
            <pc:sldMk cId="109029155" sldId="387"/>
            <ac:picMk id="9" creationId="{A237D8CC-ACD5-4C99-A5A1-CE14DACA13E7}"/>
          </ac:picMkLst>
        </pc:picChg>
      </pc:sldChg>
      <pc:sldChg chg="delSp">
        <pc:chgData name="Richard Levens" userId="S::richard.levens@binfieldschool.com::e2e38b0a-37ea-4391-9a89-9add088293fb" providerId="AD" clId="Web-{242C16A3-E114-B8D2-B9F1-F20386A5B949}" dt="2021-11-26T20:48:10.938" v="573"/>
        <pc:sldMkLst>
          <pc:docMk/>
          <pc:sldMk cId="1603444981" sldId="395"/>
        </pc:sldMkLst>
        <pc:picChg chg="del">
          <ac:chgData name="Richard Levens" userId="S::richard.levens@binfieldschool.com::e2e38b0a-37ea-4391-9a89-9add088293fb" providerId="AD" clId="Web-{242C16A3-E114-B8D2-B9F1-F20386A5B949}" dt="2021-11-26T20:48:10.938" v="573"/>
          <ac:picMkLst>
            <pc:docMk/>
            <pc:sldMk cId="1603444981" sldId="395"/>
            <ac:picMk id="3" creationId="{E4B01265-EFE9-4E79-A8CE-B4C97E36F62B}"/>
          </ac:picMkLst>
        </pc:picChg>
      </pc:sldChg>
      <pc:sldChg chg="addSp modSp add replId">
        <pc:chgData name="Richard Levens" userId="S::richard.levens@binfieldschool.com::e2e38b0a-37ea-4391-9a89-9add088293fb" providerId="AD" clId="Web-{242C16A3-E114-B8D2-B9F1-F20386A5B949}" dt="2021-11-26T20:08:06.400" v="33" actId="1076"/>
        <pc:sldMkLst>
          <pc:docMk/>
          <pc:sldMk cId="2486002722" sldId="396"/>
        </pc:sldMkLst>
        <pc:spChg chg="mod">
          <ac:chgData name="Richard Levens" userId="S::richard.levens@binfieldschool.com::e2e38b0a-37ea-4391-9a89-9add088293fb" providerId="AD" clId="Web-{242C16A3-E114-B8D2-B9F1-F20386A5B949}" dt="2021-11-26T20:03:39.548" v="22" actId="1076"/>
          <ac:spMkLst>
            <pc:docMk/>
            <pc:sldMk cId="2486002722" sldId="396"/>
            <ac:spMk id="11" creationId="{A5DE2A3E-9D96-481D-B4ED-DDB1D795F5F6}"/>
          </ac:spMkLst>
        </pc:spChg>
        <pc:picChg chg="add mod">
          <ac:chgData name="Richard Levens" userId="S::richard.levens@binfieldschool.com::e2e38b0a-37ea-4391-9a89-9add088293fb" providerId="AD" clId="Web-{242C16A3-E114-B8D2-B9F1-F20386A5B949}" dt="2021-11-26T20:02:38.921" v="8" actId="1076"/>
          <ac:picMkLst>
            <pc:docMk/>
            <pc:sldMk cId="2486002722" sldId="396"/>
            <ac:picMk id="2" creationId="{564AB655-0C64-4668-8EB1-203737000EEC}"/>
          </ac:picMkLst>
        </pc:picChg>
        <pc:picChg chg="add mod">
          <ac:chgData name="Richard Levens" userId="S::richard.levens@binfieldschool.com::e2e38b0a-37ea-4391-9a89-9add088293fb" providerId="AD" clId="Web-{242C16A3-E114-B8D2-B9F1-F20386A5B949}" dt="2021-11-26T20:07:17.633" v="26" actId="1076"/>
          <ac:picMkLst>
            <pc:docMk/>
            <pc:sldMk cId="2486002722" sldId="396"/>
            <ac:picMk id="3" creationId="{DEF5F793-5B32-4CAF-9C29-73C9D18C8CD6}"/>
          </ac:picMkLst>
        </pc:picChg>
        <pc:picChg chg="add mod">
          <ac:chgData name="Richard Levens" userId="S::richard.levens@binfieldschool.com::e2e38b0a-37ea-4391-9a89-9add088293fb" providerId="AD" clId="Web-{242C16A3-E114-B8D2-B9F1-F20386A5B949}" dt="2021-11-26T20:08:06.400" v="33" actId="1076"/>
          <ac:picMkLst>
            <pc:docMk/>
            <pc:sldMk cId="2486002722" sldId="396"/>
            <ac:picMk id="4" creationId="{D93E5737-C68C-49F6-9632-A8BB8954794F}"/>
          </ac:picMkLst>
        </pc:picChg>
      </pc:sldChg>
      <pc:sldChg chg="addSp delSp modSp add del mod replId setBg">
        <pc:chgData name="Richard Levens" userId="S::richard.levens@binfieldschool.com::e2e38b0a-37ea-4391-9a89-9add088293fb" providerId="AD" clId="Web-{242C16A3-E114-B8D2-B9F1-F20386A5B949}" dt="2021-11-26T20:34:35.088" v="333"/>
        <pc:sldMkLst>
          <pc:docMk/>
          <pc:sldMk cId="2559015541" sldId="397"/>
        </pc:sldMkLst>
        <pc:spChg chg="add del mod">
          <ac:chgData name="Richard Levens" userId="S::richard.levens@binfieldschool.com::e2e38b0a-37ea-4391-9a89-9add088293fb" providerId="AD" clId="Web-{242C16A3-E114-B8D2-B9F1-F20386A5B949}" dt="2021-11-26T20:33:03.274" v="305"/>
          <ac:spMkLst>
            <pc:docMk/>
            <pc:sldMk cId="2559015541" sldId="397"/>
            <ac:spMk id="6" creationId="{6D05E633-E024-4369-AE74-8DE520F2DFED}"/>
          </ac:spMkLst>
        </pc:spChg>
        <pc:spChg chg="add del mod">
          <ac:chgData name="Richard Levens" userId="S::richard.levens@binfieldschool.com::e2e38b0a-37ea-4391-9a89-9add088293fb" providerId="AD" clId="Web-{242C16A3-E114-B8D2-B9F1-F20386A5B949}" dt="2021-11-26T20:32:44.242" v="302"/>
          <ac:spMkLst>
            <pc:docMk/>
            <pc:sldMk cId="2559015541" sldId="397"/>
            <ac:spMk id="8" creationId="{43467D4E-9646-43F0-9891-B7328698FE32}"/>
          </ac:spMkLst>
        </pc:spChg>
        <pc:spChg chg="mod">
          <ac:chgData name="Richard Levens" userId="S::richard.levens@binfieldschool.com::e2e38b0a-37ea-4391-9a89-9add088293fb" providerId="AD" clId="Web-{242C16A3-E114-B8D2-B9F1-F20386A5B949}" dt="2021-11-26T20:17:46.840" v="198"/>
          <ac:spMkLst>
            <pc:docMk/>
            <pc:sldMk cId="2559015541" sldId="397"/>
            <ac:spMk id="11" creationId="{A5DE2A3E-9D96-481D-B4ED-DDB1D795F5F6}"/>
          </ac:spMkLst>
        </pc:spChg>
        <pc:spChg chg="add">
          <ac:chgData name="Richard Levens" userId="S::richard.levens@binfieldschool.com::e2e38b0a-37ea-4391-9a89-9add088293fb" providerId="AD" clId="Web-{242C16A3-E114-B8D2-B9F1-F20386A5B949}" dt="2021-11-26T20:17:46.840" v="198"/>
          <ac:spMkLst>
            <pc:docMk/>
            <pc:sldMk cId="2559015541" sldId="397"/>
            <ac:spMk id="16" creationId="{D2B783EE-0239-4717-BBEA-8C9EAC61C824}"/>
          </ac:spMkLst>
        </pc:spChg>
        <pc:spChg chg="add">
          <ac:chgData name="Richard Levens" userId="S::richard.levens@binfieldschool.com::e2e38b0a-37ea-4391-9a89-9add088293fb" providerId="AD" clId="Web-{242C16A3-E114-B8D2-B9F1-F20386A5B949}" dt="2021-11-26T20:17:46.840" v="198"/>
          <ac:spMkLst>
            <pc:docMk/>
            <pc:sldMk cId="2559015541" sldId="397"/>
            <ac:spMk id="18" creationId="{A7B99495-F43F-4D80-A44F-2CB4764EB90B}"/>
          </ac:spMkLst>
        </pc:spChg>
        <pc:spChg chg="add">
          <ac:chgData name="Richard Levens" userId="S::richard.levens@binfieldschool.com::e2e38b0a-37ea-4391-9a89-9add088293fb" providerId="AD" clId="Web-{242C16A3-E114-B8D2-B9F1-F20386A5B949}" dt="2021-11-26T20:17:46.840" v="198"/>
          <ac:spMkLst>
            <pc:docMk/>
            <pc:sldMk cId="2559015541" sldId="397"/>
            <ac:spMk id="20" creationId="{70BEB1E7-2F88-40BC-B73D-42E5B6F80BFC}"/>
          </ac:spMkLst>
        </pc:spChg>
        <pc:picChg chg="del">
          <ac:chgData name="Richard Levens" userId="S::richard.levens@binfieldschool.com::e2e38b0a-37ea-4391-9a89-9add088293fb" providerId="AD" clId="Web-{242C16A3-E114-B8D2-B9F1-F20386A5B949}" dt="2021-11-26T20:09:38.514" v="59"/>
          <ac:picMkLst>
            <pc:docMk/>
            <pc:sldMk cId="2559015541" sldId="397"/>
            <ac:picMk id="2" creationId="{564AB655-0C64-4668-8EB1-203737000EEC}"/>
          </ac:picMkLst>
        </pc:picChg>
        <pc:picChg chg="del">
          <ac:chgData name="Richard Levens" userId="S::richard.levens@binfieldschool.com::e2e38b0a-37ea-4391-9a89-9add088293fb" providerId="AD" clId="Web-{242C16A3-E114-B8D2-B9F1-F20386A5B949}" dt="2021-11-26T20:09:43.733" v="62"/>
          <ac:picMkLst>
            <pc:docMk/>
            <pc:sldMk cId="2559015541" sldId="397"/>
            <ac:picMk id="3" creationId="{DEF5F793-5B32-4CAF-9C29-73C9D18C8CD6}"/>
          </ac:picMkLst>
        </pc:picChg>
        <pc:picChg chg="del">
          <ac:chgData name="Richard Levens" userId="S::richard.levens@binfieldschool.com::e2e38b0a-37ea-4391-9a89-9add088293fb" providerId="AD" clId="Web-{242C16A3-E114-B8D2-B9F1-F20386A5B949}" dt="2021-11-26T20:13:04.206" v="140"/>
          <ac:picMkLst>
            <pc:docMk/>
            <pc:sldMk cId="2559015541" sldId="397"/>
            <ac:picMk id="4" creationId="{D93E5737-C68C-49F6-9632-A8BB8954794F}"/>
          </ac:picMkLst>
        </pc:picChg>
        <pc:picChg chg="add del mod ord">
          <ac:chgData name="Richard Levens" userId="S::richard.levens@binfieldschool.com::e2e38b0a-37ea-4391-9a89-9add088293fb" providerId="AD" clId="Web-{242C16A3-E114-B8D2-B9F1-F20386A5B949}" dt="2021-11-26T20:20:04.484" v="219"/>
          <ac:picMkLst>
            <pc:docMk/>
            <pc:sldMk cId="2559015541" sldId="397"/>
            <ac:picMk id="5" creationId="{A633E202-1114-4D05-B96F-629994420354}"/>
          </ac:picMkLst>
        </pc:picChg>
        <pc:picChg chg="add del mod">
          <ac:chgData name="Richard Levens" userId="S::richard.levens@binfieldschool.com::e2e38b0a-37ea-4391-9a89-9add088293fb" providerId="AD" clId="Web-{242C16A3-E114-B8D2-B9F1-F20386A5B949}" dt="2021-11-26T20:20:05.156" v="220"/>
          <ac:picMkLst>
            <pc:docMk/>
            <pc:sldMk cId="2559015541" sldId="397"/>
            <ac:picMk id="7" creationId="{4B72AA74-58C0-4156-BCBD-6FDCAE1DBA15}"/>
          </ac:picMkLst>
        </pc:picChg>
        <pc:picChg chg="add del mod">
          <ac:chgData name="Richard Levens" userId="S::richard.levens@binfieldschool.com::e2e38b0a-37ea-4391-9a89-9add088293fb" providerId="AD" clId="Web-{242C16A3-E114-B8D2-B9F1-F20386A5B949}" dt="2021-11-26T20:33:26.055" v="311"/>
          <ac:picMkLst>
            <pc:docMk/>
            <pc:sldMk cId="2559015541" sldId="397"/>
            <ac:picMk id="9" creationId="{96717BA6-FE7B-418A-8683-C4E9EF75D082}"/>
          </ac:picMkLst>
        </pc:picChg>
        <pc:picChg chg="add del mod">
          <ac:chgData name="Richard Levens" userId="S::richard.levens@binfieldschool.com::e2e38b0a-37ea-4391-9a89-9add088293fb" providerId="AD" clId="Web-{242C16A3-E114-B8D2-B9F1-F20386A5B949}" dt="2021-11-26T20:33:31.477" v="313"/>
          <ac:picMkLst>
            <pc:docMk/>
            <pc:sldMk cId="2559015541" sldId="397"/>
            <ac:picMk id="10" creationId="{E362B3BA-1725-444B-AD85-C19B1E78C946}"/>
          </ac:picMkLst>
        </pc:picChg>
        <pc:picChg chg="add del mod">
          <ac:chgData name="Richard Levens" userId="S::richard.levens@binfieldschool.com::e2e38b0a-37ea-4391-9a89-9add088293fb" providerId="AD" clId="Web-{242C16A3-E114-B8D2-B9F1-F20386A5B949}" dt="2021-11-26T20:33:37.837" v="315"/>
          <ac:picMkLst>
            <pc:docMk/>
            <pc:sldMk cId="2559015541" sldId="397"/>
            <ac:picMk id="12" creationId="{B3FA9471-A97B-4E16-80E6-CBA9775A7934}"/>
          </ac:picMkLst>
        </pc:picChg>
      </pc:sldChg>
      <pc:sldChg chg="delSp modSp add del replId">
        <pc:chgData name="Richard Levens" userId="S::richard.levens@binfieldschool.com::e2e38b0a-37ea-4391-9a89-9add088293fb" providerId="AD" clId="Web-{242C16A3-E114-B8D2-B9F1-F20386A5B949}" dt="2021-11-26T20:27:10.073" v="243"/>
        <pc:sldMkLst>
          <pc:docMk/>
          <pc:sldMk cId="1669507556" sldId="398"/>
        </pc:sldMkLst>
        <pc:spChg chg="mod">
          <ac:chgData name="Richard Levens" userId="S::richard.levens@binfieldschool.com::e2e38b0a-37ea-4391-9a89-9add088293fb" providerId="AD" clId="Web-{242C16A3-E114-B8D2-B9F1-F20386A5B949}" dt="2021-11-26T20:26:50.072" v="240" actId="14100"/>
          <ac:spMkLst>
            <pc:docMk/>
            <pc:sldMk cId="1669507556" sldId="398"/>
            <ac:spMk id="6" creationId="{6D05E633-E024-4369-AE74-8DE520F2DFED}"/>
          </ac:spMkLst>
        </pc:spChg>
        <pc:picChg chg="del">
          <ac:chgData name="Richard Levens" userId="S::richard.levens@binfieldschool.com::e2e38b0a-37ea-4391-9a89-9add088293fb" providerId="AD" clId="Web-{242C16A3-E114-B8D2-B9F1-F20386A5B949}" dt="2021-11-26T20:26:42.994" v="237"/>
          <ac:picMkLst>
            <pc:docMk/>
            <pc:sldMk cId="1669507556" sldId="398"/>
            <ac:picMk id="9" creationId="{96717BA6-FE7B-418A-8683-C4E9EF75D082}"/>
          </ac:picMkLst>
        </pc:picChg>
        <pc:picChg chg="del">
          <ac:chgData name="Richard Levens" userId="S::richard.levens@binfieldschool.com::e2e38b0a-37ea-4391-9a89-9add088293fb" providerId="AD" clId="Web-{242C16A3-E114-B8D2-B9F1-F20386A5B949}" dt="2021-11-26T20:26:43.572" v="238"/>
          <ac:picMkLst>
            <pc:docMk/>
            <pc:sldMk cId="1669507556" sldId="398"/>
            <ac:picMk id="10" creationId="{E362B3BA-1725-444B-AD85-C19B1E78C946}"/>
          </ac:picMkLst>
        </pc:picChg>
        <pc:picChg chg="del">
          <ac:chgData name="Richard Levens" userId="S::richard.levens@binfieldschool.com::e2e38b0a-37ea-4391-9a89-9add088293fb" providerId="AD" clId="Web-{242C16A3-E114-B8D2-B9F1-F20386A5B949}" dt="2021-11-26T20:26:44.244" v="239"/>
          <ac:picMkLst>
            <pc:docMk/>
            <pc:sldMk cId="1669507556" sldId="398"/>
            <ac:picMk id="12" creationId="{B3FA9471-A97B-4E16-80E6-CBA9775A7934}"/>
          </ac:picMkLst>
        </pc:picChg>
      </pc:sldChg>
      <pc:sldChg chg="addSp delSp modSp add ord replId">
        <pc:chgData name="Richard Levens" userId="S::richard.levens@binfieldschool.com::e2e38b0a-37ea-4391-9a89-9add088293fb" providerId="AD" clId="Web-{242C16A3-E114-B8D2-B9F1-F20386A5B949}" dt="2021-11-26T20:34:32.526" v="332" actId="14100"/>
        <pc:sldMkLst>
          <pc:docMk/>
          <pc:sldMk cId="2233318458" sldId="399"/>
        </pc:sldMkLst>
        <pc:spChg chg="add del mod">
          <ac:chgData name="Richard Levens" userId="S::richard.levens@binfieldschool.com::e2e38b0a-37ea-4391-9a89-9add088293fb" providerId="AD" clId="Web-{242C16A3-E114-B8D2-B9F1-F20386A5B949}" dt="2021-11-26T20:33:17.258" v="309"/>
          <ac:spMkLst>
            <pc:docMk/>
            <pc:sldMk cId="2233318458" sldId="399"/>
            <ac:spMk id="6" creationId="{03FC1AA0-FF8D-40A0-826A-3DC416070649}"/>
          </ac:spMkLst>
        </pc:spChg>
        <pc:spChg chg="add del mod">
          <ac:chgData name="Richard Levens" userId="S::richard.levens@binfieldschool.com::e2e38b0a-37ea-4391-9a89-9add088293fb" providerId="AD" clId="Web-{242C16A3-E114-B8D2-B9F1-F20386A5B949}" dt="2021-11-26T20:34:17.166" v="328"/>
          <ac:spMkLst>
            <pc:docMk/>
            <pc:sldMk cId="2233318458" sldId="399"/>
            <ac:spMk id="7" creationId="{3B59C871-01A8-4614-B22A-81902552D8C2}"/>
          </ac:spMkLst>
        </pc:spChg>
        <pc:spChg chg="add mod">
          <ac:chgData name="Richard Levens" userId="S::richard.levens@binfieldschool.com::e2e38b0a-37ea-4391-9a89-9add088293fb" providerId="AD" clId="Web-{242C16A3-E114-B8D2-B9F1-F20386A5B949}" dt="2021-11-26T20:34:23.354" v="329" actId="1076"/>
          <ac:spMkLst>
            <pc:docMk/>
            <pc:sldMk cId="2233318458" sldId="399"/>
            <ac:spMk id="9" creationId="{3CFD01BD-7064-45F3-AC16-7ABDF1723093}"/>
          </ac:spMkLst>
        </pc:spChg>
        <pc:spChg chg="del mod">
          <ac:chgData name="Richard Levens" userId="S::richard.levens@binfieldschool.com::e2e38b0a-37ea-4391-9a89-9add088293fb" providerId="AD" clId="Web-{242C16A3-E114-B8D2-B9F1-F20386A5B949}" dt="2021-11-26T20:33:13.961" v="308"/>
          <ac:spMkLst>
            <pc:docMk/>
            <pc:sldMk cId="2233318458" sldId="399"/>
            <ac:spMk id="11" creationId="{A5DE2A3E-9D96-481D-B4ED-DDB1D795F5F6}"/>
          </ac:spMkLst>
        </pc:spChg>
        <pc:picChg chg="del">
          <ac:chgData name="Richard Levens" userId="S::richard.levens@binfieldschool.com::e2e38b0a-37ea-4391-9a89-9add088293fb" providerId="AD" clId="Web-{242C16A3-E114-B8D2-B9F1-F20386A5B949}" dt="2021-11-26T20:27:11.854" v="244"/>
          <ac:picMkLst>
            <pc:docMk/>
            <pc:sldMk cId="2233318458" sldId="399"/>
            <ac:picMk id="2" creationId="{564AB655-0C64-4668-8EB1-203737000EEC}"/>
          </ac:picMkLst>
        </pc:picChg>
        <pc:picChg chg="del">
          <ac:chgData name="Richard Levens" userId="S::richard.levens@binfieldschool.com::e2e38b0a-37ea-4391-9a89-9add088293fb" providerId="AD" clId="Web-{242C16A3-E114-B8D2-B9F1-F20386A5B949}" dt="2021-11-26T20:27:13.073" v="246"/>
          <ac:picMkLst>
            <pc:docMk/>
            <pc:sldMk cId="2233318458" sldId="399"/>
            <ac:picMk id="3" creationId="{DEF5F793-5B32-4CAF-9C29-73C9D18C8CD6}"/>
          </ac:picMkLst>
        </pc:picChg>
        <pc:picChg chg="del">
          <ac:chgData name="Richard Levens" userId="S::richard.levens@binfieldschool.com::e2e38b0a-37ea-4391-9a89-9add088293fb" providerId="AD" clId="Web-{242C16A3-E114-B8D2-B9F1-F20386A5B949}" dt="2021-11-26T20:27:12.416" v="245"/>
          <ac:picMkLst>
            <pc:docMk/>
            <pc:sldMk cId="2233318458" sldId="399"/>
            <ac:picMk id="4" creationId="{D93E5737-C68C-49F6-9632-A8BB8954794F}"/>
          </ac:picMkLst>
        </pc:picChg>
        <pc:picChg chg="add mod">
          <ac:chgData name="Richard Levens" userId="S::richard.levens@binfieldschool.com::e2e38b0a-37ea-4391-9a89-9add088293fb" providerId="AD" clId="Web-{242C16A3-E114-B8D2-B9F1-F20386A5B949}" dt="2021-11-26T20:34:30.151" v="331" actId="14100"/>
          <ac:picMkLst>
            <pc:docMk/>
            <pc:sldMk cId="2233318458" sldId="399"/>
            <ac:picMk id="8" creationId="{50A18F54-9D16-4E66-8187-16725C04D4C9}"/>
          </ac:picMkLst>
        </pc:picChg>
        <pc:picChg chg="add mod">
          <ac:chgData name="Richard Levens" userId="S::richard.levens@binfieldschool.com::e2e38b0a-37ea-4391-9a89-9add088293fb" providerId="AD" clId="Web-{242C16A3-E114-B8D2-B9F1-F20386A5B949}" dt="2021-11-26T20:34:32.526" v="332" actId="14100"/>
          <ac:picMkLst>
            <pc:docMk/>
            <pc:sldMk cId="2233318458" sldId="399"/>
            <ac:picMk id="10" creationId="{A2E025E3-D9D7-440E-8D90-947C0C269141}"/>
          </ac:picMkLst>
        </pc:picChg>
        <pc:picChg chg="add mod">
          <ac:chgData name="Richard Levens" userId="S::richard.levens@binfieldschool.com::e2e38b0a-37ea-4391-9a89-9add088293fb" providerId="AD" clId="Web-{242C16A3-E114-B8D2-B9F1-F20386A5B949}" dt="2021-11-26T20:34:12.182" v="327" actId="1076"/>
          <ac:picMkLst>
            <pc:docMk/>
            <pc:sldMk cId="2233318458" sldId="399"/>
            <ac:picMk id="12" creationId="{B262B5C1-161D-4011-BD0D-19A6898E4BE4}"/>
          </ac:picMkLst>
        </pc:picChg>
      </pc:sldChg>
      <pc:sldChg chg="addSp delSp modSp add ord replId">
        <pc:chgData name="Richard Levens" userId="S::richard.levens@binfieldschool.com::e2e38b0a-37ea-4391-9a89-9add088293fb" providerId="AD" clId="Web-{242C16A3-E114-B8D2-B9F1-F20386A5B949}" dt="2021-11-26T20:55:42.925" v="712" actId="14100"/>
        <pc:sldMkLst>
          <pc:docMk/>
          <pc:sldMk cId="1124419251" sldId="400"/>
        </pc:sldMkLst>
        <pc:spChg chg="add mod">
          <ac:chgData name="Richard Levens" userId="S::richard.levens@binfieldschool.com::e2e38b0a-37ea-4391-9a89-9add088293fb" providerId="AD" clId="Web-{242C16A3-E114-B8D2-B9F1-F20386A5B949}" dt="2021-11-26T20:55:31.519" v="708" actId="14100"/>
          <ac:spMkLst>
            <pc:docMk/>
            <pc:sldMk cId="1124419251" sldId="400"/>
            <ac:spMk id="2" creationId="{CA53A6A8-C898-4905-BA5B-D32CD0AB58BF}"/>
          </ac:spMkLst>
        </pc:spChg>
        <pc:spChg chg="add del mod">
          <ac:chgData name="Richard Levens" userId="S::richard.levens@binfieldschool.com::e2e38b0a-37ea-4391-9a89-9add088293fb" providerId="AD" clId="Web-{242C16A3-E114-B8D2-B9F1-F20386A5B949}" dt="2021-11-26T20:47:56.343" v="572"/>
          <ac:spMkLst>
            <pc:docMk/>
            <pc:sldMk cId="1124419251" sldId="400"/>
            <ac:spMk id="4" creationId="{B79E2CF9-86D4-4945-9792-C28DD6827BD8}"/>
          </ac:spMkLst>
        </pc:spChg>
        <pc:spChg chg="add mod">
          <ac:chgData name="Richard Levens" userId="S::richard.levens@binfieldschool.com::e2e38b0a-37ea-4391-9a89-9add088293fb" providerId="AD" clId="Web-{242C16A3-E114-B8D2-B9F1-F20386A5B949}" dt="2021-11-26T20:32:49.586" v="304" actId="1076"/>
          <ac:spMkLst>
            <pc:docMk/>
            <pc:sldMk cId="1124419251" sldId="400"/>
            <ac:spMk id="5" creationId="{0E5AFAC1-7D4C-40CB-A6B9-B85D12B3AE5D}"/>
          </ac:spMkLst>
        </pc:spChg>
        <pc:spChg chg="del">
          <ac:chgData name="Richard Levens" userId="S::richard.levens@binfieldschool.com::e2e38b0a-37ea-4391-9a89-9add088293fb" providerId="AD" clId="Web-{242C16A3-E114-B8D2-B9F1-F20386A5B949}" dt="2021-11-26T20:50:53.254" v="645"/>
          <ac:spMkLst>
            <pc:docMk/>
            <pc:sldMk cId="1124419251" sldId="400"/>
            <ac:spMk id="6" creationId="{03FC1AA0-FF8D-40A0-826A-3DC416070649}"/>
          </ac:spMkLst>
        </pc:spChg>
        <pc:spChg chg="add del mod">
          <ac:chgData name="Richard Levens" userId="S::richard.levens@binfieldschool.com::e2e38b0a-37ea-4391-9a89-9add088293fb" providerId="AD" clId="Web-{242C16A3-E114-B8D2-B9F1-F20386A5B949}" dt="2021-11-26T20:43:51.744" v="511"/>
          <ac:spMkLst>
            <pc:docMk/>
            <pc:sldMk cId="1124419251" sldId="400"/>
            <ac:spMk id="8" creationId="{30672B08-2F43-4562-8DCF-E61F7DA2A349}"/>
          </ac:spMkLst>
        </pc:spChg>
        <pc:spChg chg="add del mod">
          <ac:chgData name="Richard Levens" userId="S::richard.levens@binfieldschool.com::e2e38b0a-37ea-4391-9a89-9add088293fb" providerId="AD" clId="Web-{242C16A3-E114-B8D2-B9F1-F20386A5B949}" dt="2021-11-26T20:49:17.205" v="580"/>
          <ac:spMkLst>
            <pc:docMk/>
            <pc:sldMk cId="1124419251" sldId="400"/>
            <ac:spMk id="10" creationId="{E5765860-D2D6-421C-9DD3-E6103610E01A}"/>
          </ac:spMkLst>
        </pc:spChg>
        <pc:spChg chg="del">
          <ac:chgData name="Richard Levens" userId="S::richard.levens@binfieldschool.com::e2e38b0a-37ea-4391-9a89-9add088293fb" providerId="AD" clId="Web-{242C16A3-E114-B8D2-B9F1-F20386A5B949}" dt="2021-11-26T20:35:35.449" v="336"/>
          <ac:spMkLst>
            <pc:docMk/>
            <pc:sldMk cId="1124419251" sldId="400"/>
            <ac:spMk id="11" creationId="{A5DE2A3E-9D96-481D-B4ED-DDB1D795F5F6}"/>
          </ac:spMkLst>
        </pc:spChg>
        <pc:spChg chg="add mod">
          <ac:chgData name="Richard Levens" userId="S::richard.levens@binfieldschool.com::e2e38b0a-37ea-4391-9a89-9add088293fb" providerId="AD" clId="Web-{242C16A3-E114-B8D2-B9F1-F20386A5B949}" dt="2021-11-26T20:51:07.067" v="648" actId="1076"/>
          <ac:spMkLst>
            <pc:docMk/>
            <pc:sldMk cId="1124419251" sldId="400"/>
            <ac:spMk id="13" creationId="{48FBEB81-C98F-4B6B-860C-566545601CE8}"/>
          </ac:spMkLst>
        </pc:spChg>
        <pc:spChg chg="add del mod">
          <ac:chgData name="Richard Levens" userId="S::richard.levens@binfieldschool.com::e2e38b0a-37ea-4391-9a89-9add088293fb" providerId="AD" clId="Web-{242C16A3-E114-B8D2-B9F1-F20386A5B949}" dt="2021-11-26T20:53:17.623" v="688"/>
          <ac:spMkLst>
            <pc:docMk/>
            <pc:sldMk cId="1124419251" sldId="400"/>
            <ac:spMk id="14" creationId="{87A679FC-D9A9-4D99-A00E-281B3DBB1C8A}"/>
          </ac:spMkLst>
        </pc:spChg>
        <pc:picChg chg="add del mod">
          <ac:chgData name="Richard Levens" userId="S::richard.levens@binfieldschool.com::e2e38b0a-37ea-4391-9a89-9add088293fb" providerId="AD" clId="Web-{242C16A3-E114-B8D2-B9F1-F20386A5B949}" dt="2021-11-26T20:43:48.087" v="510"/>
          <ac:picMkLst>
            <pc:docMk/>
            <pc:sldMk cId="1124419251" sldId="400"/>
            <ac:picMk id="7" creationId="{5AF7FA3A-B09E-4F2B-8FD7-5087DA128848}"/>
          </ac:picMkLst>
        </pc:picChg>
        <pc:picChg chg="add mod">
          <ac:chgData name="Richard Levens" userId="S::richard.levens@binfieldschool.com::e2e38b0a-37ea-4391-9a89-9add088293fb" providerId="AD" clId="Web-{242C16A3-E114-B8D2-B9F1-F20386A5B949}" dt="2021-11-26T20:55:38.925" v="710" actId="14100"/>
          <ac:picMkLst>
            <pc:docMk/>
            <pc:sldMk cId="1124419251" sldId="400"/>
            <ac:picMk id="15" creationId="{CE2DED04-B828-4198-BA8F-B6DBC5461EEC}"/>
          </ac:picMkLst>
        </pc:picChg>
        <pc:picChg chg="add del mod">
          <ac:chgData name="Richard Levens" userId="S::richard.levens@binfieldschool.com::e2e38b0a-37ea-4391-9a89-9add088293fb" providerId="AD" clId="Web-{242C16A3-E114-B8D2-B9F1-F20386A5B949}" dt="2021-11-26T20:54:49.360" v="696"/>
          <ac:picMkLst>
            <pc:docMk/>
            <pc:sldMk cId="1124419251" sldId="400"/>
            <ac:picMk id="16" creationId="{78288D0E-FD9A-43DD-A80B-CF59229F6363}"/>
          </ac:picMkLst>
        </pc:picChg>
        <pc:picChg chg="add mod">
          <ac:chgData name="Richard Levens" userId="S::richard.levens@binfieldschool.com::e2e38b0a-37ea-4391-9a89-9add088293fb" providerId="AD" clId="Web-{242C16A3-E114-B8D2-B9F1-F20386A5B949}" dt="2021-11-26T20:55:42.925" v="712" actId="14100"/>
          <ac:picMkLst>
            <pc:docMk/>
            <pc:sldMk cId="1124419251" sldId="400"/>
            <ac:picMk id="17" creationId="{17360A4A-434D-40AD-8514-A38CFEF98E14}"/>
          </ac:picMkLst>
        </pc:picChg>
      </pc:sldChg>
      <pc:sldChg chg="addSp delSp modSp add replId">
        <pc:chgData name="Richard Levens" userId="S::richard.levens@binfieldschool.com::e2e38b0a-37ea-4391-9a89-9add088293fb" providerId="AD" clId="Web-{242C16A3-E114-B8D2-B9F1-F20386A5B949}" dt="2021-11-26T20:53:03.342" v="685"/>
        <pc:sldMkLst>
          <pc:docMk/>
          <pc:sldMk cId="2527624320" sldId="401"/>
        </pc:sldMkLst>
        <pc:spChg chg="add mod">
          <ac:chgData name="Richard Levens" userId="S::richard.levens@binfieldschool.com::e2e38b0a-37ea-4391-9a89-9add088293fb" providerId="AD" clId="Web-{242C16A3-E114-B8D2-B9F1-F20386A5B949}" dt="2021-11-26T20:52:56.545" v="684" actId="14100"/>
          <ac:spMkLst>
            <pc:docMk/>
            <pc:sldMk cId="2527624320" sldId="401"/>
            <ac:spMk id="3" creationId="{63F895D6-1B0C-4010-A45D-E49B8046EB11}"/>
          </ac:spMkLst>
        </pc:spChg>
        <pc:spChg chg="del">
          <ac:chgData name="Richard Levens" userId="S::richard.levens@binfieldschool.com::e2e38b0a-37ea-4391-9a89-9add088293fb" providerId="AD" clId="Web-{242C16A3-E114-B8D2-B9F1-F20386A5B949}" dt="2021-11-26T20:48:35.391" v="577"/>
          <ac:spMkLst>
            <pc:docMk/>
            <pc:sldMk cId="2527624320" sldId="401"/>
            <ac:spMk id="6" creationId="{344C5866-AA23-4740-97EA-1B44CC3789A2}"/>
          </ac:spMkLst>
        </pc:spChg>
        <pc:spChg chg="add">
          <ac:chgData name="Richard Levens" userId="S::richard.levens@binfieldschool.com::e2e38b0a-37ea-4391-9a89-9add088293fb" providerId="AD" clId="Web-{242C16A3-E114-B8D2-B9F1-F20386A5B949}" dt="2021-11-26T20:48:37.298" v="578"/>
          <ac:spMkLst>
            <pc:docMk/>
            <pc:sldMk cId="2527624320" sldId="401"/>
            <ac:spMk id="7" creationId="{4127FB84-70BB-4F47-9184-A9D3D03428E7}"/>
          </ac:spMkLst>
        </pc:spChg>
        <pc:spChg chg="del">
          <ac:chgData name="Richard Levens" userId="S::richard.levens@binfieldschool.com::e2e38b0a-37ea-4391-9a89-9add088293fb" providerId="AD" clId="Web-{242C16A3-E114-B8D2-B9F1-F20386A5B949}" dt="2021-11-26T20:53:03.342" v="685"/>
          <ac:spMkLst>
            <pc:docMk/>
            <pc:sldMk cId="2527624320" sldId="401"/>
            <ac:spMk id="8" creationId="{A028B79F-CEFD-4AFC-B79C-C9B098A94717}"/>
          </ac:spMkLst>
        </pc:spChg>
        <pc:picChg chg="del">
          <ac:chgData name="Richard Levens" userId="S::richard.levens@binfieldschool.com::e2e38b0a-37ea-4391-9a89-9add088293fb" providerId="AD" clId="Web-{242C16A3-E114-B8D2-B9F1-F20386A5B949}" dt="2021-11-26T20:48:17.485" v="575"/>
          <ac:picMkLst>
            <pc:docMk/>
            <pc:sldMk cId="2527624320" sldId="401"/>
            <ac:picMk id="2" creationId="{C342096C-4E00-4403-8095-D72429C874BA}"/>
          </ac:picMkLst>
        </pc:picChg>
        <pc:picChg chg="del">
          <ac:chgData name="Richard Levens" userId="S::richard.levens@binfieldschool.com::e2e38b0a-37ea-4391-9a89-9add088293fb" providerId="AD" clId="Web-{242C16A3-E114-B8D2-B9F1-F20386A5B949}" dt="2021-11-26T20:48:18.250" v="576"/>
          <ac:picMkLst>
            <pc:docMk/>
            <pc:sldMk cId="2527624320" sldId="401"/>
            <ac:picMk id="9" creationId="{A237D8CC-ACD5-4C99-A5A1-CE14DACA13E7}"/>
          </ac:picMkLst>
        </pc:picChg>
      </pc:sldChg>
      <pc:sldChg chg="delSp modSp add replId">
        <pc:chgData name="Richard Levens" userId="S::richard.levens@binfieldschool.com::e2e38b0a-37ea-4391-9a89-9add088293fb" providerId="AD" clId="Web-{242C16A3-E114-B8D2-B9F1-F20386A5B949}" dt="2021-11-26T20:58:16.710" v="717" actId="1076"/>
        <pc:sldMkLst>
          <pc:docMk/>
          <pc:sldMk cId="2247698741" sldId="402"/>
        </pc:sldMkLst>
        <pc:spChg chg="mod">
          <ac:chgData name="Richard Levens" userId="S::richard.levens@binfieldschool.com::e2e38b0a-37ea-4391-9a89-9add088293fb" providerId="AD" clId="Web-{242C16A3-E114-B8D2-B9F1-F20386A5B949}" dt="2021-11-26T20:58:16.710" v="717" actId="1076"/>
          <ac:spMkLst>
            <pc:docMk/>
            <pc:sldMk cId="2247698741" sldId="402"/>
            <ac:spMk id="2" creationId="{CA53A6A8-C898-4905-BA5B-D32CD0AB58BF}"/>
          </ac:spMkLst>
        </pc:spChg>
        <pc:spChg chg="del">
          <ac:chgData name="Richard Levens" userId="S::richard.levens@binfieldschool.com::e2e38b0a-37ea-4391-9a89-9add088293fb" providerId="AD" clId="Web-{242C16A3-E114-B8D2-B9F1-F20386A5B949}" dt="2021-11-26T20:58:14.554" v="716"/>
          <ac:spMkLst>
            <pc:docMk/>
            <pc:sldMk cId="2247698741" sldId="402"/>
            <ac:spMk id="5" creationId="{0E5AFAC1-7D4C-40CB-A6B9-B85D12B3AE5D}"/>
          </ac:spMkLst>
        </pc:spChg>
        <pc:picChg chg="del">
          <ac:chgData name="Richard Levens" userId="S::richard.levens@binfieldschool.com::e2e38b0a-37ea-4391-9a89-9add088293fb" providerId="AD" clId="Web-{242C16A3-E114-B8D2-B9F1-F20386A5B949}" dt="2021-11-26T20:58:11.257" v="714"/>
          <ac:picMkLst>
            <pc:docMk/>
            <pc:sldMk cId="2247698741" sldId="402"/>
            <ac:picMk id="15" creationId="{CE2DED04-B828-4198-BA8F-B6DBC5461EEC}"/>
          </ac:picMkLst>
        </pc:picChg>
        <pc:picChg chg="del">
          <ac:chgData name="Richard Levens" userId="S::richard.levens@binfieldschool.com::e2e38b0a-37ea-4391-9a89-9add088293fb" providerId="AD" clId="Web-{242C16A3-E114-B8D2-B9F1-F20386A5B949}" dt="2021-11-26T20:58:11.898" v="715"/>
          <ac:picMkLst>
            <pc:docMk/>
            <pc:sldMk cId="2247698741" sldId="402"/>
            <ac:picMk id="17" creationId="{17360A4A-434D-40AD-8514-A38CFEF98E14}"/>
          </ac:picMkLst>
        </pc:picChg>
      </pc:sldChg>
    </pc:docChg>
  </pc:docChgLst>
  <pc:docChgLst>
    <pc:chgData name="Richard Levens" userId="S::richard.levens@binfieldschool.com::e2e38b0a-37ea-4391-9a89-9add088293fb" providerId="AD" clId="Web-{C70FEE91-559A-1B27-E810-50E6766E0963}"/>
    <pc:docChg chg="addSld delSld modSld sldOrd">
      <pc:chgData name="Richard Levens" userId="S::richard.levens@binfieldschool.com::e2e38b0a-37ea-4391-9a89-9add088293fb" providerId="AD" clId="Web-{C70FEE91-559A-1B27-E810-50E6766E0963}" dt="2021-11-27T15:58:47.599" v="802" actId="20577"/>
      <pc:docMkLst>
        <pc:docMk/>
      </pc:docMkLst>
      <pc:sldChg chg="addSp delSp modSp">
        <pc:chgData name="Richard Levens" userId="S::richard.levens@binfieldschool.com::e2e38b0a-37ea-4391-9a89-9add088293fb" providerId="AD" clId="Web-{C70FEE91-559A-1B27-E810-50E6766E0963}" dt="2021-11-27T14:31:59.754" v="24" actId="1076"/>
        <pc:sldMkLst>
          <pc:docMk/>
          <pc:sldMk cId="109029155" sldId="387"/>
        </pc:sldMkLst>
        <pc:spChg chg="add del mod">
          <ac:chgData name="Richard Levens" userId="S::richard.levens@binfieldschool.com::e2e38b0a-37ea-4391-9a89-9add088293fb" providerId="AD" clId="Web-{C70FEE91-559A-1B27-E810-50E6766E0963}" dt="2021-11-27T14:31:59.754" v="24" actId="1076"/>
          <ac:spMkLst>
            <pc:docMk/>
            <pc:sldMk cId="109029155" sldId="387"/>
            <ac:spMk id="6" creationId="{344C5866-AA23-4740-97EA-1B44CC3789A2}"/>
          </ac:spMkLst>
        </pc:spChg>
      </pc:sldChg>
      <pc:sldChg chg="del">
        <pc:chgData name="Richard Levens" userId="S::richard.levens@binfieldschool.com::e2e38b0a-37ea-4391-9a89-9add088293fb" providerId="AD" clId="Web-{C70FEE91-559A-1B27-E810-50E6766E0963}" dt="2021-11-27T15:14:42.846" v="333"/>
        <pc:sldMkLst>
          <pc:docMk/>
          <pc:sldMk cId="421143551" sldId="389"/>
        </pc:sldMkLst>
      </pc:sldChg>
      <pc:sldChg chg="addSp delSp modSp">
        <pc:chgData name="Richard Levens" userId="S::richard.levens@binfieldschool.com::e2e38b0a-37ea-4391-9a89-9add088293fb" providerId="AD" clId="Web-{C70FEE91-559A-1B27-E810-50E6766E0963}" dt="2021-11-27T15:58:47.599" v="802" actId="20577"/>
        <pc:sldMkLst>
          <pc:docMk/>
          <pc:sldMk cId="1603444981" sldId="395"/>
        </pc:sldMkLst>
        <pc:spChg chg="add mod">
          <ac:chgData name="Richard Levens" userId="S::richard.levens@binfieldschool.com::e2e38b0a-37ea-4391-9a89-9add088293fb" providerId="AD" clId="Web-{C70FEE91-559A-1B27-E810-50E6766E0963}" dt="2021-11-27T15:33:11.376" v="533" actId="20577"/>
          <ac:spMkLst>
            <pc:docMk/>
            <pc:sldMk cId="1603444981" sldId="395"/>
            <ac:spMk id="2" creationId="{E7FFF9AF-D0B5-47D8-AF1E-23642FB74BC7}"/>
          </ac:spMkLst>
        </pc:spChg>
        <pc:spChg chg="add del mod">
          <ac:chgData name="Richard Levens" userId="S::richard.levens@binfieldschool.com::e2e38b0a-37ea-4391-9a89-9add088293fb" providerId="AD" clId="Web-{C70FEE91-559A-1B27-E810-50E6766E0963}" dt="2021-11-27T15:34:48.597" v="578"/>
          <ac:spMkLst>
            <pc:docMk/>
            <pc:sldMk cId="1603444981" sldId="395"/>
            <ac:spMk id="3" creationId="{EA67F8CB-2AD5-4B2B-90AC-CEF06D14619D}"/>
          </ac:spMkLst>
        </pc:spChg>
        <pc:spChg chg="del mod">
          <ac:chgData name="Richard Levens" userId="S::richard.levens@binfieldschool.com::e2e38b0a-37ea-4391-9a89-9add088293fb" providerId="AD" clId="Web-{C70FEE91-559A-1B27-E810-50E6766E0963}" dt="2021-11-27T15:32:28.828" v="525"/>
          <ac:spMkLst>
            <pc:docMk/>
            <pc:sldMk cId="1603444981" sldId="395"/>
            <ac:spMk id="4" creationId="{87702DEE-B1C6-48F1-B611-CA2F4DE2746A}"/>
          </ac:spMkLst>
        </pc:spChg>
        <pc:spChg chg="add mod">
          <ac:chgData name="Richard Levens" userId="S::richard.levens@binfieldschool.com::e2e38b0a-37ea-4391-9a89-9add088293fb" providerId="AD" clId="Web-{C70FEE91-559A-1B27-E810-50E6766E0963}" dt="2021-11-27T15:58:47.599" v="802" actId="20577"/>
          <ac:spMkLst>
            <pc:docMk/>
            <pc:sldMk cId="1603444981" sldId="395"/>
            <ac:spMk id="5" creationId="{783E81AF-38D2-4CB0-8BC2-B4F137F3BAD7}"/>
          </ac:spMkLst>
        </pc:spChg>
        <pc:spChg chg="add del mod">
          <ac:chgData name="Richard Levens" userId="S::richard.levens@binfieldschool.com::e2e38b0a-37ea-4391-9a89-9add088293fb" providerId="AD" clId="Web-{C70FEE91-559A-1B27-E810-50E6766E0963}" dt="2021-11-27T15:35:54.879" v="614"/>
          <ac:spMkLst>
            <pc:docMk/>
            <pc:sldMk cId="1603444981" sldId="395"/>
            <ac:spMk id="8" creationId="{582CFB76-4E26-4574-B1CF-9D0EA89800F3}"/>
          </ac:spMkLst>
        </pc:spChg>
        <pc:spChg chg="del mod">
          <ac:chgData name="Richard Levens" userId="S::richard.levens@binfieldschool.com::e2e38b0a-37ea-4391-9a89-9add088293fb" providerId="AD" clId="Web-{C70FEE91-559A-1B27-E810-50E6766E0963}" dt="2021-11-27T15:34:57.706" v="581"/>
          <ac:spMkLst>
            <pc:docMk/>
            <pc:sldMk cId="1603444981" sldId="395"/>
            <ac:spMk id="11" creationId="{A5DE2A3E-9D96-481D-B4ED-DDB1D795F5F6}"/>
          </ac:spMkLst>
        </pc:spChg>
      </pc:sldChg>
      <pc:sldChg chg="addSp delSp modSp">
        <pc:chgData name="Richard Levens" userId="S::richard.levens@binfieldschool.com::e2e38b0a-37ea-4391-9a89-9add088293fb" providerId="AD" clId="Web-{C70FEE91-559A-1B27-E810-50E6766E0963}" dt="2021-11-27T15:44:30.456" v="650" actId="20577"/>
        <pc:sldMkLst>
          <pc:docMk/>
          <pc:sldMk cId="1124419251" sldId="400"/>
        </pc:sldMkLst>
        <pc:spChg chg="mod">
          <ac:chgData name="Richard Levens" userId="S::richard.levens@binfieldschool.com::e2e38b0a-37ea-4391-9a89-9add088293fb" providerId="AD" clId="Web-{C70FEE91-559A-1B27-E810-50E6766E0963}" dt="2021-11-27T15:44:30.456" v="650" actId="20577"/>
          <ac:spMkLst>
            <pc:docMk/>
            <pc:sldMk cId="1124419251" sldId="400"/>
            <ac:spMk id="2" creationId="{CA53A6A8-C898-4905-BA5B-D32CD0AB58BF}"/>
          </ac:spMkLst>
        </pc:spChg>
        <pc:spChg chg="add mod">
          <ac:chgData name="Richard Levens" userId="S::richard.levens@binfieldschool.com::e2e38b0a-37ea-4391-9a89-9add088293fb" providerId="AD" clId="Web-{C70FEE91-559A-1B27-E810-50E6766E0963}" dt="2021-11-27T15:17:13.177" v="344" actId="1076"/>
          <ac:spMkLst>
            <pc:docMk/>
            <pc:sldMk cId="1124419251" sldId="400"/>
            <ac:spMk id="3" creationId="{C0F6E3E1-C9CA-4F6A-8384-F49B9767AA88}"/>
          </ac:spMkLst>
        </pc:spChg>
        <pc:spChg chg="add mod">
          <ac:chgData name="Richard Levens" userId="S::richard.levens@binfieldschool.com::e2e38b0a-37ea-4391-9a89-9add088293fb" providerId="AD" clId="Web-{C70FEE91-559A-1B27-E810-50E6766E0963}" dt="2021-11-27T15:42:42.688" v="648" actId="1076"/>
          <ac:spMkLst>
            <pc:docMk/>
            <pc:sldMk cId="1124419251" sldId="400"/>
            <ac:spMk id="4" creationId="{CC548946-4CEC-4777-9EBA-7AE5E6D5E22D}"/>
          </ac:spMkLst>
        </pc:spChg>
        <pc:spChg chg="del">
          <ac:chgData name="Richard Levens" userId="S::richard.levens@binfieldschool.com::e2e38b0a-37ea-4391-9a89-9add088293fb" providerId="AD" clId="Web-{C70FEE91-559A-1B27-E810-50E6766E0963}" dt="2021-11-27T15:17:00.693" v="337"/>
          <ac:spMkLst>
            <pc:docMk/>
            <pc:sldMk cId="1124419251" sldId="400"/>
            <ac:spMk id="5" creationId="{0E5AFAC1-7D4C-40CB-A6B9-B85D12B3AE5D}"/>
          </ac:spMkLst>
        </pc:spChg>
        <pc:picChg chg="mod">
          <ac:chgData name="Richard Levens" userId="S::richard.levens@binfieldschool.com::e2e38b0a-37ea-4391-9a89-9add088293fb" providerId="AD" clId="Web-{C70FEE91-559A-1B27-E810-50E6766E0963}" dt="2021-11-27T15:17:15.411" v="345" actId="1076"/>
          <ac:picMkLst>
            <pc:docMk/>
            <pc:sldMk cId="1124419251" sldId="400"/>
            <ac:picMk id="17" creationId="{17360A4A-434D-40AD-8514-A38CFEF98E14}"/>
          </ac:picMkLst>
        </pc:picChg>
      </pc:sldChg>
      <pc:sldChg chg="addSp delSp modSp mod setBg setClrOvrMap">
        <pc:chgData name="Richard Levens" userId="S::richard.levens@binfieldschool.com::e2e38b0a-37ea-4391-9a89-9add088293fb" providerId="AD" clId="Web-{C70FEE91-559A-1B27-E810-50E6766E0963}" dt="2021-11-27T15:49:48.540" v="714" actId="20577"/>
        <pc:sldMkLst>
          <pc:docMk/>
          <pc:sldMk cId="2527624320" sldId="401"/>
        </pc:sldMkLst>
        <pc:spChg chg="add del mod">
          <ac:chgData name="Richard Levens" userId="S::richard.levens@binfieldschool.com::e2e38b0a-37ea-4391-9a89-9add088293fb" providerId="AD" clId="Web-{C70FEE91-559A-1B27-E810-50E6766E0963}" dt="2021-11-27T15:00:17.180" v="166"/>
          <ac:spMkLst>
            <pc:docMk/>
            <pc:sldMk cId="2527624320" sldId="401"/>
            <ac:spMk id="2" creationId="{B30024A2-02E4-45FF-8273-B86BA30DE11A}"/>
          </ac:spMkLst>
        </pc:spChg>
        <pc:spChg chg="del">
          <ac:chgData name="Richard Levens" userId="S::richard.levens@binfieldschool.com::e2e38b0a-37ea-4391-9a89-9add088293fb" providerId="AD" clId="Web-{C70FEE91-559A-1B27-E810-50E6766E0963}" dt="2021-11-27T15:00:09.148" v="164"/>
          <ac:spMkLst>
            <pc:docMk/>
            <pc:sldMk cId="2527624320" sldId="401"/>
            <ac:spMk id="3" creationId="{63F895D6-1B0C-4010-A45D-E49B8046EB11}"/>
          </ac:spMkLst>
        </pc:spChg>
        <pc:spChg chg="add mod">
          <ac:chgData name="Richard Levens" userId="S::richard.levens@binfieldschool.com::e2e38b0a-37ea-4391-9a89-9add088293fb" providerId="AD" clId="Web-{C70FEE91-559A-1B27-E810-50E6766E0963}" dt="2021-11-27T15:49:48.540" v="714" actId="20577"/>
          <ac:spMkLst>
            <pc:docMk/>
            <pc:sldMk cId="2527624320" sldId="401"/>
            <ac:spMk id="4" creationId="{BC2633FD-E691-4F87-9FF7-EDBDB3B27991}"/>
          </ac:spMkLst>
        </pc:spChg>
        <pc:spChg chg="del mod">
          <ac:chgData name="Richard Levens" userId="S::richard.levens@binfieldschool.com::e2e38b0a-37ea-4391-9a89-9add088293fb" providerId="AD" clId="Web-{C70FEE91-559A-1B27-E810-50E6766E0963}" dt="2021-11-27T15:03:30.231" v="184"/>
          <ac:spMkLst>
            <pc:docMk/>
            <pc:sldMk cId="2527624320" sldId="401"/>
            <ac:spMk id="7" creationId="{4127FB84-70BB-4F47-9184-A9D3D03428E7}"/>
          </ac:spMkLst>
        </pc:spChg>
        <pc:spChg chg="add">
          <ac:chgData name="Richard Levens" userId="S::richard.levens@binfieldschool.com::e2e38b0a-37ea-4391-9a89-9add088293fb" providerId="AD" clId="Web-{C70FEE91-559A-1B27-E810-50E6766E0963}" dt="2021-11-27T15:03:04.871" v="179"/>
          <ac:spMkLst>
            <pc:docMk/>
            <pc:sldMk cId="2527624320" sldId="401"/>
            <ac:spMk id="12" creationId="{5E8D2E83-FB3A-40E7-A9E5-7AB389D612B4}"/>
          </ac:spMkLst>
        </pc:spChg>
        <pc:picChg chg="add mod ord">
          <ac:chgData name="Richard Levens" userId="S::richard.levens@binfieldschool.com::e2e38b0a-37ea-4391-9a89-9add088293fb" providerId="AD" clId="Web-{C70FEE91-559A-1B27-E810-50E6766E0963}" dt="2021-11-27T15:03:04.871" v="179"/>
          <ac:picMkLst>
            <pc:docMk/>
            <pc:sldMk cId="2527624320" sldId="401"/>
            <ac:picMk id="5" creationId="{A6C1063C-3BA2-4BC1-BDB4-D35287D9EEFE}"/>
          </ac:picMkLst>
        </pc:picChg>
        <pc:picChg chg="add del mod">
          <ac:chgData name="Richard Levens" userId="S::richard.levens@binfieldschool.com::e2e38b0a-37ea-4391-9a89-9add088293fb" providerId="AD" clId="Web-{C70FEE91-559A-1B27-E810-50E6766E0963}" dt="2021-11-27T15:02:57.386" v="178"/>
          <ac:picMkLst>
            <pc:docMk/>
            <pc:sldMk cId="2527624320" sldId="401"/>
            <ac:picMk id="6" creationId="{F6D180E8-D93B-4896-B60B-5A9A7549F9FD}"/>
          </ac:picMkLst>
        </pc:picChg>
        <pc:picChg chg="add mod">
          <ac:chgData name="Richard Levens" userId="S::richard.levens@binfieldschool.com::e2e38b0a-37ea-4391-9a89-9add088293fb" providerId="AD" clId="Web-{C70FEE91-559A-1B27-E810-50E6766E0963}" dt="2021-11-27T15:49:21.790" v="708" actId="14100"/>
          <ac:picMkLst>
            <pc:docMk/>
            <pc:sldMk cId="2527624320" sldId="401"/>
            <ac:picMk id="8" creationId="{5991A77F-C65B-4C8A-B500-4B1D5E0E4E23}"/>
          </ac:picMkLst>
        </pc:picChg>
      </pc:sldChg>
      <pc:sldChg chg="addSp delSp modSp mod setBg addAnim modAnim">
        <pc:chgData name="Richard Levens" userId="S::richard.levens@binfieldschool.com::e2e38b0a-37ea-4391-9a89-9add088293fb" providerId="AD" clId="Web-{C70FEE91-559A-1B27-E810-50E6766E0963}" dt="2021-11-27T15:45:53.082" v="656"/>
        <pc:sldMkLst>
          <pc:docMk/>
          <pc:sldMk cId="2247698741" sldId="402"/>
        </pc:sldMkLst>
        <pc:spChg chg="mod ord">
          <ac:chgData name="Richard Levens" userId="S::richard.levens@binfieldschool.com::e2e38b0a-37ea-4391-9a89-9add088293fb" providerId="AD" clId="Web-{C70FEE91-559A-1B27-E810-50E6766E0963}" dt="2021-11-27T14:58:10.099" v="159"/>
          <ac:spMkLst>
            <pc:docMk/>
            <pc:sldMk cId="2247698741" sldId="402"/>
            <ac:spMk id="2" creationId="{CA53A6A8-C898-4905-BA5B-D32CD0AB58BF}"/>
          </ac:spMkLst>
        </pc:spChg>
        <pc:spChg chg="mod ord">
          <ac:chgData name="Richard Levens" userId="S::richard.levens@binfieldschool.com::e2e38b0a-37ea-4391-9a89-9add088293fb" providerId="AD" clId="Web-{C70FEE91-559A-1B27-E810-50E6766E0963}" dt="2021-11-27T14:58:10.099" v="159"/>
          <ac:spMkLst>
            <pc:docMk/>
            <pc:sldMk cId="2247698741" sldId="402"/>
            <ac:spMk id="13" creationId="{48FBEB81-C98F-4B6B-860C-566545601CE8}"/>
          </ac:spMkLst>
        </pc:spChg>
        <pc:spChg chg="add del">
          <ac:chgData name="Richard Levens" userId="S::richard.levens@binfieldschool.com::e2e38b0a-37ea-4391-9a89-9add088293fb" providerId="AD" clId="Web-{C70FEE91-559A-1B27-E810-50E6766E0963}" dt="2021-11-27T14:58:10.099" v="159"/>
          <ac:spMkLst>
            <pc:docMk/>
            <pc:sldMk cId="2247698741" sldId="402"/>
            <ac:spMk id="18" creationId="{2172A0AC-3DCE-4672-BCAF-28FEF91F6020}"/>
          </ac:spMkLst>
        </pc:spChg>
        <pc:spChg chg="add del">
          <ac:chgData name="Richard Levens" userId="S::richard.levens@binfieldschool.com::e2e38b0a-37ea-4391-9a89-9add088293fb" providerId="AD" clId="Web-{C70FEE91-559A-1B27-E810-50E6766E0963}" dt="2021-11-27T14:58:10.099" v="159"/>
          <ac:spMkLst>
            <pc:docMk/>
            <pc:sldMk cId="2247698741" sldId="402"/>
            <ac:spMk id="20" creationId="{AE6F1C77-EDC9-4C5F-8C1C-62DD46BDA3C3}"/>
          </ac:spMkLst>
        </pc:spChg>
        <pc:picChg chg="add mod">
          <ac:chgData name="Richard Levens" userId="S::richard.levens@binfieldschool.com::e2e38b0a-37ea-4391-9a89-9add088293fb" providerId="AD" clId="Web-{C70FEE91-559A-1B27-E810-50E6766E0963}" dt="2021-11-27T14:58:10.099" v="159"/>
          <ac:picMkLst>
            <pc:docMk/>
            <pc:sldMk cId="2247698741" sldId="402"/>
            <ac:picMk id="3" creationId="{8AFF2A10-5C1A-4CAD-A339-867633C21AE2}"/>
          </ac:picMkLst>
        </pc:picChg>
        <pc:picChg chg="add mod">
          <ac:chgData name="Richard Levens" userId="S::richard.levens@binfieldschool.com::e2e38b0a-37ea-4391-9a89-9add088293fb" providerId="AD" clId="Web-{C70FEE91-559A-1B27-E810-50E6766E0963}" dt="2021-11-27T14:58:10.099" v="159"/>
          <ac:picMkLst>
            <pc:docMk/>
            <pc:sldMk cId="2247698741" sldId="402"/>
            <ac:picMk id="4" creationId="{F235D215-8F0C-479C-972E-47DD196D0059}"/>
          </ac:picMkLst>
        </pc:picChg>
      </pc:sldChg>
      <pc:sldChg chg="addSp delSp modSp add mod replId setBg setClrOvrMap">
        <pc:chgData name="Richard Levens" userId="S::richard.levens@binfieldschool.com::e2e38b0a-37ea-4391-9a89-9add088293fb" providerId="AD" clId="Web-{C70FEE91-559A-1B27-E810-50E6766E0963}" dt="2021-11-27T15:46:52.709" v="674" actId="20577"/>
        <pc:sldMkLst>
          <pc:docMk/>
          <pc:sldMk cId="794563376" sldId="403"/>
        </pc:sldMkLst>
        <pc:spChg chg="mod ord">
          <ac:chgData name="Richard Levens" userId="S::richard.levens@binfieldschool.com::e2e38b0a-37ea-4391-9a89-9add088293fb" providerId="AD" clId="Web-{C70FEE91-559A-1B27-E810-50E6766E0963}" dt="2021-11-27T15:46:52.709" v="674" actId="20577"/>
          <ac:spMkLst>
            <pc:docMk/>
            <pc:sldMk cId="794563376" sldId="403"/>
            <ac:spMk id="2" creationId="{CA53A6A8-C898-4905-BA5B-D32CD0AB58BF}"/>
          </ac:spMkLst>
        </pc:spChg>
        <pc:spChg chg="del mod ord">
          <ac:chgData name="Richard Levens" userId="S::richard.levens@binfieldschool.com::e2e38b0a-37ea-4391-9a89-9add088293fb" providerId="AD" clId="Web-{C70FEE91-559A-1B27-E810-50E6766E0963}" dt="2021-11-27T15:46:09.380" v="657"/>
          <ac:spMkLst>
            <pc:docMk/>
            <pc:sldMk cId="794563376" sldId="403"/>
            <ac:spMk id="13" creationId="{48FBEB81-C98F-4B6B-860C-566545601CE8}"/>
          </ac:spMkLst>
        </pc:spChg>
        <pc:spChg chg="add">
          <ac:chgData name="Richard Levens" userId="S::richard.levens@binfieldschool.com::e2e38b0a-37ea-4391-9a89-9add088293fb" providerId="AD" clId="Web-{C70FEE91-559A-1B27-E810-50E6766E0963}" dt="2021-11-27T14:57:34.520" v="155"/>
          <ac:spMkLst>
            <pc:docMk/>
            <pc:sldMk cId="794563376" sldId="403"/>
            <ac:spMk id="18" creationId="{5E8D2E83-FB3A-40E7-A9E5-7AB389D612B4}"/>
          </ac:spMkLst>
        </pc:spChg>
        <pc:picChg chg="del">
          <ac:chgData name="Richard Levens" userId="S::richard.levens@binfieldschool.com::e2e38b0a-37ea-4391-9a89-9add088293fb" providerId="AD" clId="Web-{C70FEE91-559A-1B27-E810-50E6766E0963}" dt="2021-11-27T14:45:31.412" v="55"/>
          <ac:picMkLst>
            <pc:docMk/>
            <pc:sldMk cId="794563376" sldId="403"/>
            <ac:picMk id="3" creationId="{8AFF2A10-5C1A-4CAD-A339-867633C21AE2}"/>
          </ac:picMkLst>
        </pc:picChg>
        <pc:picChg chg="add mod">
          <ac:chgData name="Richard Levens" userId="S::richard.levens@binfieldschool.com::e2e38b0a-37ea-4391-9a89-9add088293fb" providerId="AD" clId="Web-{C70FEE91-559A-1B27-E810-50E6766E0963}" dt="2021-11-27T14:57:34.520" v="155"/>
          <ac:picMkLst>
            <pc:docMk/>
            <pc:sldMk cId="794563376" sldId="403"/>
            <ac:picMk id="4" creationId="{A5E794E8-F2D4-4904-8328-446017AEFFE0}"/>
          </ac:picMkLst>
        </pc:picChg>
        <pc:picChg chg="add del mod">
          <ac:chgData name="Richard Levens" userId="S::richard.levens@binfieldschool.com::e2e38b0a-37ea-4391-9a89-9add088293fb" providerId="AD" clId="Web-{C70FEE91-559A-1B27-E810-50E6766E0963}" dt="2021-11-27T14:49:08.916" v="108"/>
          <ac:picMkLst>
            <pc:docMk/>
            <pc:sldMk cId="794563376" sldId="403"/>
            <ac:picMk id="5" creationId="{468EAA99-FBC2-40BC-9B48-ED9E5A60C725}"/>
          </ac:picMkLst>
        </pc:picChg>
      </pc:sldChg>
      <pc:sldChg chg="addSp delSp modSp add mod replId setBg setClrOvrMap">
        <pc:chgData name="Richard Levens" userId="S::richard.levens@binfieldschool.com::e2e38b0a-37ea-4391-9a89-9add088293fb" providerId="AD" clId="Web-{C70FEE91-559A-1B27-E810-50E6766E0963}" dt="2021-11-27T15:47:58.679" v="690" actId="20577"/>
        <pc:sldMkLst>
          <pc:docMk/>
          <pc:sldMk cId="181865646" sldId="404"/>
        </pc:sldMkLst>
        <pc:spChg chg="mod ord">
          <ac:chgData name="Richard Levens" userId="S::richard.levens@binfieldschool.com::e2e38b0a-37ea-4391-9a89-9add088293fb" providerId="AD" clId="Web-{C70FEE91-559A-1B27-E810-50E6766E0963}" dt="2021-11-27T15:47:58.679" v="690" actId="20577"/>
          <ac:spMkLst>
            <pc:docMk/>
            <pc:sldMk cId="181865646" sldId="404"/>
            <ac:spMk id="2" creationId="{CA53A6A8-C898-4905-BA5B-D32CD0AB58BF}"/>
          </ac:spMkLst>
        </pc:spChg>
        <pc:spChg chg="del mod ord">
          <ac:chgData name="Richard Levens" userId="S::richard.levens@binfieldschool.com::e2e38b0a-37ea-4391-9a89-9add088293fb" providerId="AD" clId="Web-{C70FEE91-559A-1B27-E810-50E6766E0963}" dt="2021-11-27T15:47:09.912" v="675"/>
          <ac:spMkLst>
            <pc:docMk/>
            <pc:sldMk cId="181865646" sldId="404"/>
            <ac:spMk id="13" creationId="{48FBEB81-C98F-4B6B-860C-566545601CE8}"/>
          </ac:spMkLst>
        </pc:spChg>
        <pc:spChg chg="add">
          <ac:chgData name="Richard Levens" userId="S::richard.levens@binfieldschool.com::e2e38b0a-37ea-4391-9a89-9add088293fb" providerId="AD" clId="Web-{C70FEE91-559A-1B27-E810-50E6766E0963}" dt="2021-11-27T14:57:27.411" v="154"/>
          <ac:spMkLst>
            <pc:docMk/>
            <pc:sldMk cId="181865646" sldId="404"/>
            <ac:spMk id="18" creationId="{5E8D2E83-FB3A-40E7-A9E5-7AB389D612B4}"/>
          </ac:spMkLst>
        </pc:spChg>
        <pc:picChg chg="del">
          <ac:chgData name="Richard Levens" userId="S::richard.levens@binfieldschool.com::e2e38b0a-37ea-4391-9a89-9add088293fb" providerId="AD" clId="Web-{C70FEE91-559A-1B27-E810-50E6766E0963}" dt="2021-11-27T14:49:06.994" v="107"/>
          <ac:picMkLst>
            <pc:docMk/>
            <pc:sldMk cId="181865646" sldId="404"/>
            <ac:picMk id="4" creationId="{A5E794E8-F2D4-4904-8328-446017AEFFE0}"/>
          </ac:picMkLst>
        </pc:picChg>
        <pc:picChg chg="mod">
          <ac:chgData name="Richard Levens" userId="S::richard.levens@binfieldschool.com::e2e38b0a-37ea-4391-9a89-9add088293fb" providerId="AD" clId="Web-{C70FEE91-559A-1B27-E810-50E6766E0963}" dt="2021-11-27T14:57:27.411" v="154"/>
          <ac:picMkLst>
            <pc:docMk/>
            <pc:sldMk cId="181865646" sldId="404"/>
            <ac:picMk id="5" creationId="{468EAA99-FBC2-40BC-9B48-ED9E5A60C725}"/>
          </ac:picMkLst>
        </pc:picChg>
      </pc:sldChg>
      <pc:sldChg chg="addSp delSp modSp add mod replId setBg">
        <pc:chgData name="Richard Levens" userId="S::richard.levens@binfieldschool.com::e2e38b0a-37ea-4391-9a89-9add088293fb" providerId="AD" clId="Web-{C70FEE91-559A-1B27-E810-50E6766E0963}" dt="2021-11-27T15:48:56.945" v="701" actId="1076"/>
        <pc:sldMkLst>
          <pc:docMk/>
          <pc:sldMk cId="3804783675" sldId="405"/>
        </pc:sldMkLst>
        <pc:spChg chg="mod ord">
          <ac:chgData name="Richard Levens" userId="S::richard.levens@binfieldschool.com::e2e38b0a-37ea-4391-9a89-9add088293fb" providerId="AD" clId="Web-{C70FEE91-559A-1B27-E810-50E6766E0963}" dt="2021-11-27T15:48:56.945" v="701" actId="1076"/>
          <ac:spMkLst>
            <pc:docMk/>
            <pc:sldMk cId="3804783675" sldId="405"/>
            <ac:spMk id="2" creationId="{CA53A6A8-C898-4905-BA5B-D32CD0AB58BF}"/>
          </ac:spMkLst>
        </pc:spChg>
        <pc:spChg chg="del mod">
          <ac:chgData name="Richard Levens" userId="S::richard.levens@binfieldschool.com::e2e38b0a-37ea-4391-9a89-9add088293fb" providerId="AD" clId="Web-{C70FEE91-559A-1B27-E810-50E6766E0963}" dt="2021-11-27T15:48:11.023" v="691"/>
          <ac:spMkLst>
            <pc:docMk/>
            <pc:sldMk cId="3804783675" sldId="405"/>
            <ac:spMk id="13" creationId="{48FBEB81-C98F-4B6B-860C-566545601CE8}"/>
          </ac:spMkLst>
        </pc:spChg>
        <pc:spChg chg="add del">
          <ac:chgData name="Richard Levens" userId="S::richard.levens@binfieldschool.com::e2e38b0a-37ea-4391-9a89-9add088293fb" providerId="AD" clId="Web-{C70FEE91-559A-1B27-E810-50E6766E0963}" dt="2021-11-27T14:58:49.944" v="161"/>
          <ac:spMkLst>
            <pc:docMk/>
            <pc:sldMk cId="3804783675" sldId="405"/>
            <ac:spMk id="18" creationId="{2172A0AC-3DCE-4672-BCAF-28FEF91F6020}"/>
          </ac:spMkLst>
        </pc:spChg>
        <pc:spChg chg="add del">
          <ac:chgData name="Richard Levens" userId="S::richard.levens@binfieldschool.com::e2e38b0a-37ea-4391-9a89-9add088293fb" providerId="AD" clId="Web-{C70FEE91-559A-1B27-E810-50E6766E0963}" dt="2021-11-27T14:58:49.944" v="161"/>
          <ac:spMkLst>
            <pc:docMk/>
            <pc:sldMk cId="3804783675" sldId="405"/>
            <ac:spMk id="20" creationId="{AE6F1C77-EDC9-4C5F-8C1C-62DD46BDA3C3}"/>
          </ac:spMkLst>
        </pc:spChg>
        <pc:spChg chg="add del">
          <ac:chgData name="Richard Levens" userId="S::richard.levens@binfieldschool.com::e2e38b0a-37ea-4391-9a89-9add088293fb" providerId="AD" clId="Web-{C70FEE91-559A-1B27-E810-50E6766E0963}" dt="2021-11-27T14:58:49.944" v="161"/>
          <ac:spMkLst>
            <pc:docMk/>
            <pc:sldMk cId="3804783675" sldId="405"/>
            <ac:spMk id="25" creationId="{889AE703-9EC1-473D-8723-8E991E88520E}"/>
          </ac:spMkLst>
        </pc:spChg>
        <pc:picChg chg="add del mod">
          <ac:chgData name="Richard Levens" userId="S::richard.levens@binfieldschool.com::e2e38b0a-37ea-4391-9a89-9add088293fb" providerId="AD" clId="Web-{C70FEE91-559A-1B27-E810-50E6766E0963}" dt="2021-11-27T14:49:59.417" v="120"/>
          <ac:picMkLst>
            <pc:docMk/>
            <pc:sldMk cId="3804783675" sldId="405"/>
            <ac:picMk id="3" creationId="{A631AB8D-4AC5-4720-B76A-95DD55856051}"/>
          </ac:picMkLst>
        </pc:picChg>
        <pc:picChg chg="add del mod">
          <ac:chgData name="Richard Levens" userId="S::richard.levens@binfieldschool.com::e2e38b0a-37ea-4391-9a89-9add088293fb" providerId="AD" clId="Web-{C70FEE91-559A-1B27-E810-50E6766E0963}" dt="2021-11-27T14:50:07.355" v="122"/>
          <ac:picMkLst>
            <pc:docMk/>
            <pc:sldMk cId="3804783675" sldId="405"/>
            <ac:picMk id="4" creationId="{0CA4CA57-203A-46F6-A6E0-E0A0B1155196}"/>
          </ac:picMkLst>
        </pc:picChg>
        <pc:picChg chg="del">
          <ac:chgData name="Richard Levens" userId="S::richard.levens@binfieldschool.com::e2e38b0a-37ea-4391-9a89-9add088293fb" providerId="AD" clId="Web-{C70FEE91-559A-1B27-E810-50E6766E0963}" dt="2021-11-27T14:49:35.839" v="118"/>
          <ac:picMkLst>
            <pc:docMk/>
            <pc:sldMk cId="3804783675" sldId="405"/>
            <ac:picMk id="5" creationId="{468EAA99-FBC2-40BC-9B48-ED9E5A60C725}"/>
          </ac:picMkLst>
        </pc:picChg>
        <pc:picChg chg="add del mod">
          <ac:chgData name="Richard Levens" userId="S::richard.levens@binfieldschool.com::e2e38b0a-37ea-4391-9a89-9add088293fb" providerId="AD" clId="Web-{C70FEE91-559A-1B27-E810-50E6766E0963}" dt="2021-11-27T14:52:12.795" v="145"/>
          <ac:picMkLst>
            <pc:docMk/>
            <pc:sldMk cId="3804783675" sldId="405"/>
            <ac:picMk id="6" creationId="{A81CCD94-4CCD-4C86-AF96-A88139581E17}"/>
          </ac:picMkLst>
        </pc:picChg>
        <pc:picChg chg="add mod ord">
          <ac:chgData name="Richard Levens" userId="S::richard.levens@binfieldschool.com::e2e38b0a-37ea-4391-9a89-9add088293fb" providerId="AD" clId="Web-{C70FEE91-559A-1B27-E810-50E6766E0963}" dt="2021-11-27T14:58:49.944" v="161"/>
          <ac:picMkLst>
            <pc:docMk/>
            <pc:sldMk cId="3804783675" sldId="405"/>
            <ac:picMk id="7" creationId="{B60FA016-7945-4E4C-BBDE-BBC8370DC59D}"/>
          </ac:picMkLst>
        </pc:picChg>
        <pc:picChg chg="add del mod">
          <ac:chgData name="Richard Levens" userId="S::richard.levens@binfieldschool.com::e2e38b0a-37ea-4391-9a89-9add088293fb" providerId="AD" clId="Web-{C70FEE91-559A-1B27-E810-50E6766E0963}" dt="2021-11-27T14:52:27.577" v="149"/>
          <ac:picMkLst>
            <pc:docMk/>
            <pc:sldMk cId="3804783675" sldId="405"/>
            <ac:picMk id="8" creationId="{11BC4CB1-AB5C-4B1E-B209-E0BAFA432FC5}"/>
          </ac:picMkLst>
        </pc:picChg>
        <pc:picChg chg="add del mod">
          <ac:chgData name="Richard Levens" userId="S::richard.levens@binfieldschool.com::e2e38b0a-37ea-4391-9a89-9add088293fb" providerId="AD" clId="Web-{C70FEE91-559A-1B27-E810-50E6766E0963}" dt="2021-11-27T14:52:36.764" v="151"/>
          <ac:picMkLst>
            <pc:docMk/>
            <pc:sldMk cId="3804783675" sldId="405"/>
            <ac:picMk id="9" creationId="{371CAF9B-746A-4E5F-8874-DCB821524079}"/>
          </ac:picMkLst>
        </pc:picChg>
        <pc:picChg chg="add mod ord">
          <ac:chgData name="Richard Levens" userId="S::richard.levens@binfieldschool.com::e2e38b0a-37ea-4391-9a89-9add088293fb" providerId="AD" clId="Web-{C70FEE91-559A-1B27-E810-50E6766E0963}" dt="2021-11-27T14:58:49.944" v="161"/>
          <ac:picMkLst>
            <pc:docMk/>
            <pc:sldMk cId="3804783675" sldId="405"/>
            <ac:picMk id="10" creationId="{E07842A5-EA84-4687-A7A9-0CF8B24E576A}"/>
          </ac:picMkLst>
        </pc:picChg>
      </pc:sldChg>
      <pc:sldChg chg="addSp delSp modSp add replId">
        <pc:chgData name="Richard Levens" userId="S::richard.levens@binfieldschool.com::e2e38b0a-37ea-4391-9a89-9add088293fb" providerId="AD" clId="Web-{C70FEE91-559A-1B27-E810-50E6766E0963}" dt="2021-11-27T15:56:20.814" v="769" actId="14100"/>
        <pc:sldMkLst>
          <pc:docMk/>
          <pc:sldMk cId="3253874691" sldId="406"/>
        </pc:sldMkLst>
        <pc:spChg chg="del">
          <ac:chgData name="Richard Levens" userId="S::richard.levens@binfieldschool.com::e2e38b0a-37ea-4391-9a89-9add088293fb" providerId="AD" clId="Web-{C70FEE91-559A-1B27-E810-50E6766E0963}" dt="2021-11-27T15:05:44.968" v="192"/>
          <ac:spMkLst>
            <pc:docMk/>
            <pc:sldMk cId="3253874691" sldId="406"/>
            <ac:spMk id="2" creationId="{B30024A2-02E4-45FF-8273-B86BA30DE11A}"/>
          </ac:spMkLst>
        </pc:spChg>
        <pc:spChg chg="del">
          <ac:chgData name="Richard Levens" userId="S::richard.levens@binfieldschool.com::e2e38b0a-37ea-4391-9a89-9add088293fb" providerId="AD" clId="Web-{C70FEE91-559A-1B27-E810-50E6766E0963}" dt="2021-11-27T15:05:43.718" v="191"/>
          <ac:spMkLst>
            <pc:docMk/>
            <pc:sldMk cId="3253874691" sldId="406"/>
            <ac:spMk id="3" creationId="{63F895D6-1B0C-4010-A45D-E49B8046EB11}"/>
          </ac:spMkLst>
        </pc:spChg>
        <pc:spChg chg="add mod">
          <ac:chgData name="Richard Levens" userId="S::richard.levens@binfieldschool.com::e2e38b0a-37ea-4391-9a89-9add088293fb" providerId="AD" clId="Web-{C70FEE91-559A-1B27-E810-50E6766E0963}" dt="2021-11-27T15:42:20.328" v="642" actId="20577"/>
          <ac:spMkLst>
            <pc:docMk/>
            <pc:sldMk cId="3253874691" sldId="406"/>
            <ac:spMk id="4" creationId="{9A4812EF-7DB6-49AC-8168-6FEDFD12B882}"/>
          </ac:spMkLst>
        </pc:spChg>
        <pc:spChg chg="add del mod">
          <ac:chgData name="Richard Levens" userId="S::richard.levens@binfieldschool.com::e2e38b0a-37ea-4391-9a89-9add088293fb" providerId="AD" clId="Web-{C70FEE91-559A-1B27-E810-50E6766E0963}" dt="2021-11-27T15:20:22.665" v="346"/>
          <ac:spMkLst>
            <pc:docMk/>
            <pc:sldMk cId="3253874691" sldId="406"/>
            <ac:spMk id="6" creationId="{F2B123BB-CAD4-44C3-8EAE-607A2CE2FF3B}"/>
          </ac:spMkLst>
        </pc:spChg>
        <pc:spChg chg="mod">
          <ac:chgData name="Richard Levens" userId="S::richard.levens@binfieldschool.com::e2e38b0a-37ea-4391-9a89-9add088293fb" providerId="AD" clId="Web-{C70FEE91-559A-1B27-E810-50E6766E0963}" dt="2021-11-27T15:06:03.813" v="194" actId="20577"/>
          <ac:spMkLst>
            <pc:docMk/>
            <pc:sldMk cId="3253874691" sldId="406"/>
            <ac:spMk id="7" creationId="{4127FB84-70BB-4F47-9184-A9D3D03428E7}"/>
          </ac:spMkLst>
        </pc:spChg>
        <pc:spChg chg="add mod">
          <ac:chgData name="Richard Levens" userId="S::richard.levens@binfieldschool.com::e2e38b0a-37ea-4391-9a89-9add088293fb" providerId="AD" clId="Web-{C70FEE91-559A-1B27-E810-50E6766E0963}" dt="2021-11-27T15:20:34.915" v="353" actId="1076"/>
          <ac:spMkLst>
            <pc:docMk/>
            <pc:sldMk cId="3253874691" sldId="406"/>
            <ac:spMk id="9" creationId="{B4B7BD67-5721-4634-AEBD-7F29141F6429}"/>
          </ac:spMkLst>
        </pc:spChg>
        <pc:picChg chg="add mod">
          <ac:chgData name="Richard Levens" userId="S::richard.levens@binfieldschool.com::e2e38b0a-37ea-4391-9a89-9add088293fb" providerId="AD" clId="Web-{C70FEE91-559A-1B27-E810-50E6766E0963}" dt="2021-11-27T15:56:20.814" v="769" actId="14100"/>
          <ac:picMkLst>
            <pc:docMk/>
            <pc:sldMk cId="3253874691" sldId="406"/>
            <ac:picMk id="8" creationId="{1AACE46D-7AA0-46C3-ABCF-CC1C51A98A5F}"/>
          </ac:picMkLst>
        </pc:picChg>
      </pc:sldChg>
      <pc:sldChg chg="addSp delSp modSp add mod replId setBg addAnim delAnim modAnim">
        <pc:chgData name="Richard Levens" userId="S::richard.levens@binfieldschool.com::e2e38b0a-37ea-4391-9a89-9add088293fb" providerId="AD" clId="Web-{C70FEE91-559A-1B27-E810-50E6766E0963}" dt="2021-11-27T15:50:47.401" v="724" actId="14100"/>
        <pc:sldMkLst>
          <pc:docMk/>
          <pc:sldMk cId="931554462" sldId="407"/>
        </pc:sldMkLst>
        <pc:spChg chg="mod ord">
          <ac:chgData name="Richard Levens" userId="S::richard.levens@binfieldschool.com::e2e38b0a-37ea-4391-9a89-9add088293fb" providerId="AD" clId="Web-{C70FEE91-559A-1B27-E810-50E6766E0963}" dt="2021-11-27T15:50:47.401" v="724" actId="14100"/>
          <ac:spMkLst>
            <pc:docMk/>
            <pc:sldMk cId="931554462" sldId="407"/>
            <ac:spMk id="4" creationId="{9A4812EF-7DB6-49AC-8168-6FEDFD12B882}"/>
          </ac:spMkLst>
        </pc:spChg>
        <pc:spChg chg="del">
          <ac:chgData name="Richard Levens" userId="S::richard.levens@binfieldschool.com::e2e38b0a-37ea-4391-9a89-9add088293fb" providerId="AD" clId="Web-{C70FEE91-559A-1B27-E810-50E6766E0963}" dt="2021-11-27T15:11:51.764" v="286"/>
          <ac:spMkLst>
            <pc:docMk/>
            <pc:sldMk cId="931554462" sldId="407"/>
            <ac:spMk id="6" creationId="{F2B123BB-CAD4-44C3-8EAE-607A2CE2FF3B}"/>
          </ac:spMkLst>
        </pc:spChg>
        <pc:spChg chg="del mod">
          <ac:chgData name="Richard Levens" userId="S::richard.levens@binfieldschool.com::e2e38b0a-37ea-4391-9a89-9add088293fb" providerId="AD" clId="Web-{C70FEE91-559A-1B27-E810-50E6766E0963}" dt="2021-11-27T15:13:59.110" v="322"/>
          <ac:spMkLst>
            <pc:docMk/>
            <pc:sldMk cId="931554462" sldId="407"/>
            <ac:spMk id="7" creationId="{4127FB84-70BB-4F47-9184-A9D3D03428E7}"/>
          </ac:spMkLst>
        </pc:spChg>
        <pc:spChg chg="add">
          <ac:chgData name="Richard Levens" userId="S::richard.levens@binfieldschool.com::e2e38b0a-37ea-4391-9a89-9add088293fb" providerId="AD" clId="Web-{C70FEE91-559A-1B27-E810-50E6766E0963}" dt="2021-11-27T15:13:24.516" v="303"/>
          <ac:spMkLst>
            <pc:docMk/>
            <pc:sldMk cId="931554462" sldId="407"/>
            <ac:spMk id="12" creationId="{2DAA6C16-BF9B-4A3E-BC70-EE6015D4F967}"/>
          </ac:spMkLst>
        </pc:spChg>
        <pc:grpChg chg="add">
          <ac:chgData name="Richard Levens" userId="S::richard.levens@binfieldschool.com::e2e38b0a-37ea-4391-9a89-9add088293fb" providerId="AD" clId="Web-{C70FEE91-559A-1B27-E810-50E6766E0963}" dt="2021-11-27T15:13:24.516" v="303"/>
          <ac:grpSpMkLst>
            <pc:docMk/>
            <pc:sldMk cId="931554462" sldId="407"/>
            <ac:grpSpMk id="14" creationId="{A4AE1828-51FD-4AD7-BCF6-9AF5C696CE5D}"/>
          </ac:grpSpMkLst>
        </pc:grpChg>
        <pc:picChg chg="add mod">
          <ac:chgData name="Richard Levens" userId="S::richard.levens@binfieldschool.com::e2e38b0a-37ea-4391-9a89-9add088293fb" providerId="AD" clId="Web-{C70FEE91-559A-1B27-E810-50E6766E0963}" dt="2021-11-27T15:13:24.516" v="303"/>
          <ac:picMkLst>
            <pc:docMk/>
            <pc:sldMk cId="931554462" sldId="407"/>
            <ac:picMk id="2" creationId="{7AA1D233-9753-4EF0-A541-315610E9EF5D}"/>
          </ac:picMkLst>
        </pc:picChg>
        <pc:picChg chg="add mod">
          <ac:chgData name="Richard Levens" userId="S::richard.levens@binfieldschool.com::e2e38b0a-37ea-4391-9a89-9add088293fb" providerId="AD" clId="Web-{C70FEE91-559A-1B27-E810-50E6766E0963}" dt="2021-11-27T15:13:24.516" v="303"/>
          <ac:picMkLst>
            <pc:docMk/>
            <pc:sldMk cId="931554462" sldId="407"/>
            <ac:picMk id="3" creationId="{A5F30192-27E0-4EF1-ABB6-791E8EAC379E}"/>
          </ac:picMkLst>
        </pc:picChg>
        <pc:picChg chg="del mod">
          <ac:chgData name="Richard Levens" userId="S::richard.levens@binfieldschool.com::e2e38b0a-37ea-4391-9a89-9add088293fb" providerId="AD" clId="Web-{C70FEE91-559A-1B27-E810-50E6766E0963}" dt="2021-11-27T15:11:47.389" v="285"/>
          <ac:picMkLst>
            <pc:docMk/>
            <pc:sldMk cId="931554462" sldId="407"/>
            <ac:picMk id="8" creationId="{1AACE46D-7AA0-46C3-ABCF-CC1C51A98A5F}"/>
          </ac:picMkLst>
        </pc:picChg>
      </pc:sldChg>
      <pc:sldChg chg="addSp delSp modSp add mod ord replId setBg addAnim modAnim setClrOvrMap">
        <pc:chgData name="Richard Levens" userId="S::richard.levens@binfieldschool.com::e2e38b0a-37ea-4391-9a89-9add088293fb" providerId="AD" clId="Web-{C70FEE91-559A-1B27-E810-50E6766E0963}" dt="2021-11-27T15:53:31.873" v="761"/>
        <pc:sldMkLst>
          <pc:docMk/>
          <pc:sldMk cId="3086908291" sldId="408"/>
        </pc:sldMkLst>
        <pc:spChg chg="del">
          <ac:chgData name="Richard Levens" userId="S::richard.levens@binfieldschool.com::e2e38b0a-37ea-4391-9a89-9add088293fb" providerId="AD" clId="Web-{C70FEE91-559A-1B27-E810-50E6766E0963}" dt="2021-11-27T15:14:47.424" v="334"/>
          <ac:spMkLst>
            <pc:docMk/>
            <pc:sldMk cId="3086908291" sldId="408"/>
            <ac:spMk id="4" creationId="{9A4812EF-7DB6-49AC-8168-6FEDFD12B882}"/>
          </ac:spMkLst>
        </pc:spChg>
        <pc:spChg chg="add mod ord">
          <ac:chgData name="Richard Levens" userId="S::richard.levens@binfieldschool.com::e2e38b0a-37ea-4391-9a89-9add088293fb" providerId="AD" clId="Web-{C70FEE91-559A-1B27-E810-50E6766E0963}" dt="2021-11-27T15:53:10.498" v="755" actId="14100"/>
          <ac:spMkLst>
            <pc:docMk/>
            <pc:sldMk cId="3086908291" sldId="408"/>
            <ac:spMk id="5" creationId="{84000276-0B5D-43FB-B8EF-2E5B2146E9C5}"/>
          </ac:spMkLst>
        </pc:spChg>
        <pc:spChg chg="del">
          <ac:chgData name="Richard Levens" userId="S::richard.levens@binfieldschool.com::e2e38b0a-37ea-4391-9a89-9add088293fb" providerId="AD" clId="Web-{C70FEE91-559A-1B27-E810-50E6766E0963}" dt="2021-11-27T15:14:49.986" v="336"/>
          <ac:spMkLst>
            <pc:docMk/>
            <pc:sldMk cId="3086908291" sldId="408"/>
            <ac:spMk id="6" creationId="{F2B123BB-CAD4-44C3-8EAE-607A2CE2FF3B}"/>
          </ac:spMkLst>
        </pc:spChg>
        <pc:spChg chg="mod">
          <ac:chgData name="Richard Levens" userId="S::richard.levens@binfieldschool.com::e2e38b0a-37ea-4391-9a89-9add088293fb" providerId="AD" clId="Web-{C70FEE91-559A-1B27-E810-50E6766E0963}" dt="2021-11-27T15:53:02.716" v="753" actId="1076"/>
          <ac:spMkLst>
            <pc:docMk/>
            <pc:sldMk cId="3086908291" sldId="408"/>
            <ac:spMk id="7" creationId="{4127FB84-70BB-4F47-9184-A9D3D03428E7}"/>
          </ac:spMkLst>
        </pc:spChg>
        <pc:spChg chg="add">
          <ac:chgData name="Richard Levens" userId="S::richard.levens@binfieldschool.com::e2e38b0a-37ea-4391-9a89-9add088293fb" providerId="AD" clId="Web-{C70FEE91-559A-1B27-E810-50E6766E0963}" dt="2021-11-27T15:26:26.850" v="431"/>
          <ac:spMkLst>
            <pc:docMk/>
            <pc:sldMk cId="3086908291" sldId="408"/>
            <ac:spMk id="15" creationId="{A3BAF07C-C39E-42EB-BB22-8D46691D9735}"/>
          </ac:spMkLst>
        </pc:spChg>
        <pc:grpChg chg="add">
          <ac:chgData name="Richard Levens" userId="S::richard.levens@binfieldschool.com::e2e38b0a-37ea-4391-9a89-9add088293fb" providerId="AD" clId="Web-{C70FEE91-559A-1B27-E810-50E6766E0963}" dt="2021-11-27T15:26:26.850" v="431"/>
          <ac:grpSpMkLst>
            <pc:docMk/>
            <pc:sldMk cId="3086908291" sldId="408"/>
            <ac:grpSpMk id="17" creationId="{D8E9CF54-0466-4261-9E62-0249E60E1886}"/>
          </ac:grpSpMkLst>
        </pc:grpChg>
        <pc:picChg chg="add mod">
          <ac:chgData name="Richard Levens" userId="S::richard.levens@binfieldschool.com::e2e38b0a-37ea-4391-9a89-9add088293fb" providerId="AD" clId="Web-{C70FEE91-559A-1B27-E810-50E6766E0963}" dt="2021-11-27T15:26:26.850" v="431"/>
          <ac:picMkLst>
            <pc:docMk/>
            <pc:sldMk cId="3086908291" sldId="408"/>
            <ac:picMk id="2" creationId="{B83546E4-17DE-4FCB-AC66-E642137FE899}"/>
          </ac:picMkLst>
        </pc:picChg>
        <pc:picChg chg="add del mod">
          <ac:chgData name="Richard Levens" userId="S::richard.levens@binfieldschool.com::e2e38b0a-37ea-4391-9a89-9add088293fb" providerId="AD" clId="Web-{C70FEE91-559A-1B27-E810-50E6766E0963}" dt="2021-11-27T15:25:26.312" v="430"/>
          <ac:picMkLst>
            <pc:docMk/>
            <pc:sldMk cId="3086908291" sldId="408"/>
            <ac:picMk id="3" creationId="{3D44CCD6-4480-4CCF-B3FB-F4BD9B2363B6}"/>
          </ac:picMkLst>
        </pc:picChg>
        <pc:picChg chg="del">
          <ac:chgData name="Richard Levens" userId="S::richard.levens@binfieldschool.com::e2e38b0a-37ea-4391-9a89-9add088293fb" providerId="AD" clId="Web-{C70FEE91-559A-1B27-E810-50E6766E0963}" dt="2021-11-27T15:14:48.330" v="335"/>
          <ac:picMkLst>
            <pc:docMk/>
            <pc:sldMk cId="3086908291" sldId="408"/>
            <ac:picMk id="8" creationId="{1AACE46D-7AA0-46C3-ABCF-CC1C51A98A5F}"/>
          </ac:picMkLst>
        </pc:picChg>
        <pc:picChg chg="add mod">
          <ac:chgData name="Richard Levens" userId="S::richard.levens@binfieldschool.com::e2e38b0a-37ea-4391-9a89-9add088293fb" providerId="AD" clId="Web-{C70FEE91-559A-1B27-E810-50E6766E0963}" dt="2021-11-27T15:26:26.850" v="431"/>
          <ac:picMkLst>
            <pc:docMk/>
            <pc:sldMk cId="3086908291" sldId="408"/>
            <ac:picMk id="10" creationId="{BC6E3338-1B39-48D7-B66B-D42419A3B9F8}"/>
          </ac:picMkLst>
        </pc:picChg>
      </pc:sldChg>
      <pc:sldChg chg="addSp delSp modSp add replId">
        <pc:chgData name="Richard Levens" userId="S::richard.levens@binfieldschool.com::e2e38b0a-37ea-4391-9a89-9add088293fb" providerId="AD" clId="Web-{C70FEE91-559A-1B27-E810-50E6766E0963}" dt="2021-11-27T15:54:15.577" v="765" actId="1076"/>
        <pc:sldMkLst>
          <pc:docMk/>
          <pc:sldMk cId="45318734" sldId="409"/>
        </pc:sldMkLst>
        <pc:spChg chg="del">
          <ac:chgData name="Richard Levens" userId="S::richard.levens@binfieldschool.com::e2e38b0a-37ea-4391-9a89-9add088293fb" providerId="AD" clId="Web-{C70FEE91-559A-1B27-E810-50E6766E0963}" dt="2021-11-27T15:28:36.353" v="459"/>
          <ac:spMkLst>
            <pc:docMk/>
            <pc:sldMk cId="45318734" sldId="409"/>
            <ac:spMk id="5" creationId="{84000276-0B5D-43FB-B8EF-2E5B2146E9C5}"/>
          </ac:spMkLst>
        </pc:spChg>
        <pc:spChg chg="add mod">
          <ac:chgData name="Richard Levens" userId="S::richard.levens@binfieldschool.com::e2e38b0a-37ea-4391-9a89-9add088293fb" providerId="AD" clId="Web-{C70FEE91-559A-1B27-E810-50E6766E0963}" dt="2021-11-27T15:54:15.577" v="765" actId="1076"/>
          <ac:spMkLst>
            <pc:docMk/>
            <pc:sldMk cId="45318734" sldId="409"/>
            <ac:spMk id="6" creationId="{5E3CAC47-0226-4E91-BB7E-D64F9E2687CD}"/>
          </ac:spMkLst>
        </pc:spChg>
        <pc:spChg chg="del mod">
          <ac:chgData name="Richard Levens" userId="S::richard.levens@binfieldschool.com::e2e38b0a-37ea-4391-9a89-9add088293fb" providerId="AD" clId="Web-{C70FEE91-559A-1B27-E810-50E6766E0963}" dt="2021-11-27T15:31:05.481" v="494"/>
          <ac:spMkLst>
            <pc:docMk/>
            <pc:sldMk cId="45318734" sldId="409"/>
            <ac:spMk id="7" creationId="{4127FB84-70BB-4F47-9184-A9D3D03428E7}"/>
          </ac:spMkLst>
        </pc:spChg>
        <pc:picChg chg="del">
          <ac:chgData name="Richard Levens" userId="S::richard.levens@binfieldschool.com::e2e38b0a-37ea-4391-9a89-9add088293fb" providerId="AD" clId="Web-{C70FEE91-559A-1B27-E810-50E6766E0963}" dt="2021-11-27T15:28:26.212" v="454"/>
          <ac:picMkLst>
            <pc:docMk/>
            <pc:sldMk cId="45318734" sldId="409"/>
            <ac:picMk id="2" creationId="{B83546E4-17DE-4FCB-AC66-E642137FE899}"/>
          </ac:picMkLst>
        </pc:picChg>
        <pc:picChg chg="add mod">
          <ac:chgData name="Richard Levens" userId="S::richard.levens@binfieldschool.com::e2e38b0a-37ea-4391-9a89-9add088293fb" providerId="AD" clId="Web-{C70FEE91-559A-1B27-E810-50E6766E0963}" dt="2021-11-27T15:30:16.433" v="482" actId="1076"/>
          <ac:picMkLst>
            <pc:docMk/>
            <pc:sldMk cId="45318734" sldId="409"/>
            <ac:picMk id="3" creationId="{01D253B8-1366-418B-9C52-759FE207BDD0}"/>
          </ac:picMkLst>
        </pc:picChg>
        <pc:picChg chg="add mod">
          <ac:chgData name="Richard Levens" userId="S::richard.levens@binfieldschool.com::e2e38b0a-37ea-4391-9a89-9add088293fb" providerId="AD" clId="Web-{C70FEE91-559A-1B27-E810-50E6766E0963}" dt="2021-11-27T15:31:38.562" v="513" actId="1076"/>
          <ac:picMkLst>
            <pc:docMk/>
            <pc:sldMk cId="45318734" sldId="409"/>
            <ac:picMk id="4" creationId="{705A944C-FABB-48A1-9A25-7808E156BC86}"/>
          </ac:picMkLst>
        </pc:picChg>
        <pc:picChg chg="del">
          <ac:chgData name="Richard Levens" userId="S::richard.levens@binfieldschool.com::e2e38b0a-37ea-4391-9a89-9add088293fb" providerId="AD" clId="Web-{C70FEE91-559A-1B27-E810-50E6766E0963}" dt="2021-11-27T15:28:26.946" v="455"/>
          <ac:picMkLst>
            <pc:docMk/>
            <pc:sldMk cId="45318734" sldId="409"/>
            <ac:picMk id="10" creationId="{BC6E3338-1B39-48D7-B66B-D42419A3B9F8}"/>
          </ac:picMkLst>
        </pc:picChg>
      </pc:sldChg>
      <pc:sldChg chg="delSp modSp add del ord replId">
        <pc:chgData name="Richard Levens" userId="S::richard.levens@binfieldschool.com::e2e38b0a-37ea-4391-9a89-9add088293fb" providerId="AD" clId="Web-{C70FEE91-559A-1B27-E810-50E6766E0963}" dt="2021-11-27T15:27:56.399" v="452"/>
        <pc:sldMkLst>
          <pc:docMk/>
          <pc:sldMk cId="100921738" sldId="409"/>
        </pc:sldMkLst>
        <pc:spChg chg="mod">
          <ac:chgData name="Richard Levens" userId="S::richard.levens@binfieldschool.com::e2e38b0a-37ea-4391-9a89-9add088293fb" providerId="AD" clId="Web-{C70FEE91-559A-1B27-E810-50E6766E0963}" dt="2021-11-27T15:26:56.663" v="438" actId="20577"/>
          <ac:spMkLst>
            <pc:docMk/>
            <pc:sldMk cId="100921738" sldId="409"/>
            <ac:spMk id="4" creationId="{9A4812EF-7DB6-49AC-8168-6FEDFD12B882}"/>
          </ac:spMkLst>
        </pc:spChg>
        <pc:spChg chg="del">
          <ac:chgData name="Richard Levens" userId="S::richard.levens@binfieldschool.com::e2e38b0a-37ea-4391-9a89-9add088293fb" providerId="AD" clId="Web-{C70FEE91-559A-1B27-E810-50E6766E0963}" dt="2021-11-27T15:26:51.429" v="435"/>
          <ac:spMkLst>
            <pc:docMk/>
            <pc:sldMk cId="100921738" sldId="409"/>
            <ac:spMk id="9" creationId="{B4B7BD67-5721-4634-AEBD-7F29141F6429}"/>
          </ac:spMkLst>
        </pc:spChg>
        <pc:picChg chg="del">
          <ac:chgData name="Richard Levens" userId="S::richard.levens@binfieldschool.com::e2e38b0a-37ea-4391-9a89-9add088293fb" providerId="AD" clId="Web-{C70FEE91-559A-1B27-E810-50E6766E0963}" dt="2021-11-27T15:26:49.944" v="434"/>
          <ac:picMkLst>
            <pc:docMk/>
            <pc:sldMk cId="100921738" sldId="409"/>
            <ac:picMk id="8" creationId="{1AACE46D-7AA0-46C3-ABCF-CC1C51A98A5F}"/>
          </ac:picMkLst>
        </pc:picChg>
      </pc:sldChg>
      <pc:sldChg chg="addSp delSp modSp add del ord replId">
        <pc:chgData name="Richard Levens" userId="S::richard.levens@binfieldschool.com::e2e38b0a-37ea-4391-9a89-9add088293fb" providerId="AD" clId="Web-{C70FEE91-559A-1B27-E810-50E6766E0963}" dt="2021-11-27T15:30:11.011" v="480"/>
        <pc:sldMkLst>
          <pc:docMk/>
          <pc:sldMk cId="4194016851" sldId="410"/>
        </pc:sldMkLst>
        <pc:spChg chg="add">
          <ac:chgData name="Richard Levens" userId="S::richard.levens@binfieldschool.com::e2e38b0a-37ea-4391-9a89-9add088293fb" providerId="AD" clId="Web-{C70FEE91-559A-1B27-E810-50E6766E0963}" dt="2021-11-27T15:29:59.933" v="477"/>
          <ac:spMkLst>
            <pc:docMk/>
            <pc:sldMk cId="4194016851" sldId="410"/>
            <ac:spMk id="3" creationId="{5259570A-AFBB-45C4-AC12-412633797627}"/>
          </ac:spMkLst>
        </pc:spChg>
        <pc:spChg chg="del mod">
          <ac:chgData name="Richard Levens" userId="S::richard.levens@binfieldschool.com::e2e38b0a-37ea-4391-9a89-9add088293fb" providerId="AD" clId="Web-{C70FEE91-559A-1B27-E810-50E6766E0963}" dt="2021-11-27T15:30:02.855" v="478"/>
          <ac:spMkLst>
            <pc:docMk/>
            <pc:sldMk cId="4194016851" sldId="410"/>
            <ac:spMk id="4" creationId="{9A4812EF-7DB6-49AC-8168-6FEDFD12B882}"/>
          </ac:spMkLst>
        </pc:spChg>
        <pc:spChg chg="mod">
          <ac:chgData name="Richard Levens" userId="S::richard.levens@binfieldschool.com::e2e38b0a-37ea-4391-9a89-9add088293fb" providerId="AD" clId="Web-{C70FEE91-559A-1B27-E810-50E6766E0963}" dt="2021-11-27T15:29:41.917" v="472" actId="20577"/>
          <ac:spMkLst>
            <pc:docMk/>
            <pc:sldMk cId="4194016851" sldId="410"/>
            <ac:spMk id="7" creationId="{4127FB84-70BB-4F47-9184-A9D3D03428E7}"/>
          </ac:spMkLst>
        </pc:spChg>
        <pc:spChg chg="del">
          <ac:chgData name="Richard Levens" userId="S::richard.levens@binfieldschool.com::e2e38b0a-37ea-4391-9a89-9add088293fb" providerId="AD" clId="Web-{C70FEE91-559A-1B27-E810-50E6766E0963}" dt="2021-11-27T15:29:39.401" v="471"/>
          <ac:spMkLst>
            <pc:docMk/>
            <pc:sldMk cId="4194016851" sldId="410"/>
            <ac:spMk id="9" creationId="{B4B7BD67-5721-4634-AEBD-7F29141F6429}"/>
          </ac:spMkLst>
        </pc:spChg>
        <pc:picChg chg="add mod">
          <ac:chgData name="Richard Levens" userId="S::richard.levens@binfieldschool.com::e2e38b0a-37ea-4391-9a89-9add088293fb" providerId="AD" clId="Web-{C70FEE91-559A-1B27-E810-50E6766E0963}" dt="2021-11-27T15:30:05.136" v="479" actId="1076"/>
          <ac:picMkLst>
            <pc:docMk/>
            <pc:sldMk cId="4194016851" sldId="410"/>
            <ac:picMk id="2" creationId="{07362088-49E8-41E1-87F8-D5F6752C0253}"/>
          </ac:picMkLst>
        </pc:picChg>
        <pc:picChg chg="del">
          <ac:chgData name="Richard Levens" userId="S::richard.levens@binfieldschool.com::e2e38b0a-37ea-4391-9a89-9add088293fb" providerId="AD" clId="Web-{C70FEE91-559A-1B27-E810-50E6766E0963}" dt="2021-11-27T15:29:38.120" v="470"/>
          <ac:picMkLst>
            <pc:docMk/>
            <pc:sldMk cId="4194016851" sldId="410"/>
            <ac:picMk id="8" creationId="{1AACE46D-7AA0-46C3-ABCF-CC1C51A98A5F}"/>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F31C5-5F54-41E8-971C-F527EB209E7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27D7616-8956-46E9-880A-31D8E17D62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6CED2B5-F51A-4910-A090-2D12ADDA898F}"/>
              </a:ext>
            </a:extLst>
          </p:cNvPr>
          <p:cNvSpPr>
            <a:spLocks noGrp="1"/>
          </p:cNvSpPr>
          <p:nvPr>
            <p:ph type="dt" sz="half" idx="10"/>
          </p:nvPr>
        </p:nvSpPr>
        <p:spPr/>
        <p:txBody>
          <a:bodyPr/>
          <a:lstStyle/>
          <a:p>
            <a:fld id="{D073470E-02AD-473B-9E10-2A46852FD55C}" type="datetimeFigureOut">
              <a:rPr lang="en-GB" smtClean="0"/>
              <a:t>27/11/2021</a:t>
            </a:fld>
            <a:endParaRPr lang="en-GB"/>
          </a:p>
        </p:txBody>
      </p:sp>
      <p:sp>
        <p:nvSpPr>
          <p:cNvPr id="5" name="Footer Placeholder 4">
            <a:extLst>
              <a:ext uri="{FF2B5EF4-FFF2-40B4-BE49-F238E27FC236}">
                <a16:creationId xmlns:a16="http://schemas.microsoft.com/office/drawing/2014/main" id="{FB672B56-8FD7-4310-BCEF-4D7EF36E98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E0C995-B93E-4976-92C4-110A7BAE90FE}"/>
              </a:ext>
            </a:extLst>
          </p:cNvPr>
          <p:cNvSpPr>
            <a:spLocks noGrp="1"/>
          </p:cNvSpPr>
          <p:nvPr>
            <p:ph type="sldNum" sz="quarter" idx="12"/>
          </p:nvPr>
        </p:nvSpPr>
        <p:spPr/>
        <p:txBody>
          <a:bodyPr/>
          <a:lstStyle/>
          <a:p>
            <a:fld id="{A5B562EF-6A4D-4D3C-BAD4-894B37DEFCC8}" type="slidenum">
              <a:rPr lang="en-GB" smtClean="0"/>
              <a:t>‹#›</a:t>
            </a:fld>
            <a:endParaRPr lang="en-GB"/>
          </a:p>
        </p:txBody>
      </p:sp>
    </p:spTree>
    <p:extLst>
      <p:ext uri="{BB962C8B-B14F-4D97-AF65-F5344CB8AC3E}">
        <p14:creationId xmlns:p14="http://schemas.microsoft.com/office/powerpoint/2010/main" val="1374992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A4820-BF40-48A7-89E7-FFD83B6938F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38A5781-2260-48EF-A9D9-4D415D72018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659F79-DE49-46A8-89B3-CAF3C496CB53}"/>
              </a:ext>
            </a:extLst>
          </p:cNvPr>
          <p:cNvSpPr>
            <a:spLocks noGrp="1"/>
          </p:cNvSpPr>
          <p:nvPr>
            <p:ph type="dt" sz="half" idx="10"/>
          </p:nvPr>
        </p:nvSpPr>
        <p:spPr/>
        <p:txBody>
          <a:bodyPr/>
          <a:lstStyle/>
          <a:p>
            <a:fld id="{D073470E-02AD-473B-9E10-2A46852FD55C}" type="datetimeFigureOut">
              <a:rPr lang="en-GB" smtClean="0"/>
              <a:t>27/11/2021</a:t>
            </a:fld>
            <a:endParaRPr lang="en-GB"/>
          </a:p>
        </p:txBody>
      </p:sp>
      <p:sp>
        <p:nvSpPr>
          <p:cNvPr id="5" name="Footer Placeholder 4">
            <a:extLst>
              <a:ext uri="{FF2B5EF4-FFF2-40B4-BE49-F238E27FC236}">
                <a16:creationId xmlns:a16="http://schemas.microsoft.com/office/drawing/2014/main" id="{C33BBF98-B695-4478-8CC5-E9C0C0A667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FADAE3-45EB-433F-8648-3FEA37FFEEED}"/>
              </a:ext>
            </a:extLst>
          </p:cNvPr>
          <p:cNvSpPr>
            <a:spLocks noGrp="1"/>
          </p:cNvSpPr>
          <p:nvPr>
            <p:ph type="sldNum" sz="quarter" idx="12"/>
          </p:nvPr>
        </p:nvSpPr>
        <p:spPr/>
        <p:txBody>
          <a:bodyPr/>
          <a:lstStyle/>
          <a:p>
            <a:fld id="{A5B562EF-6A4D-4D3C-BAD4-894B37DEFCC8}" type="slidenum">
              <a:rPr lang="en-GB" smtClean="0"/>
              <a:t>‹#›</a:t>
            </a:fld>
            <a:endParaRPr lang="en-GB"/>
          </a:p>
        </p:txBody>
      </p:sp>
    </p:spTree>
    <p:extLst>
      <p:ext uri="{BB962C8B-B14F-4D97-AF65-F5344CB8AC3E}">
        <p14:creationId xmlns:p14="http://schemas.microsoft.com/office/powerpoint/2010/main" val="30848232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364B3-C723-45BA-93BB-3F09923C9F2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CF612B9-01C9-4D0A-8A12-0AB7FE62A11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BC63D23-BB88-4C60-AAD0-FB4D9A7EBBB5}"/>
              </a:ext>
            </a:extLst>
          </p:cNvPr>
          <p:cNvSpPr>
            <a:spLocks noGrp="1"/>
          </p:cNvSpPr>
          <p:nvPr>
            <p:ph type="dt" sz="half" idx="10"/>
          </p:nvPr>
        </p:nvSpPr>
        <p:spPr/>
        <p:txBody>
          <a:bodyPr/>
          <a:lstStyle/>
          <a:p>
            <a:fld id="{D073470E-02AD-473B-9E10-2A46852FD55C}" type="datetimeFigureOut">
              <a:rPr lang="en-GB" smtClean="0"/>
              <a:t>27/11/2021</a:t>
            </a:fld>
            <a:endParaRPr lang="en-GB"/>
          </a:p>
        </p:txBody>
      </p:sp>
      <p:sp>
        <p:nvSpPr>
          <p:cNvPr id="5" name="Footer Placeholder 4">
            <a:extLst>
              <a:ext uri="{FF2B5EF4-FFF2-40B4-BE49-F238E27FC236}">
                <a16:creationId xmlns:a16="http://schemas.microsoft.com/office/drawing/2014/main" id="{7E89ECD2-8619-4177-8EC5-C02FFFC394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5929A82-C683-4C57-8944-F984B697A57D}"/>
              </a:ext>
            </a:extLst>
          </p:cNvPr>
          <p:cNvSpPr>
            <a:spLocks noGrp="1"/>
          </p:cNvSpPr>
          <p:nvPr>
            <p:ph type="sldNum" sz="quarter" idx="12"/>
          </p:nvPr>
        </p:nvSpPr>
        <p:spPr/>
        <p:txBody>
          <a:bodyPr/>
          <a:lstStyle/>
          <a:p>
            <a:fld id="{A5B562EF-6A4D-4D3C-BAD4-894B37DEFCC8}" type="slidenum">
              <a:rPr lang="en-GB" smtClean="0"/>
              <a:t>‹#›</a:t>
            </a:fld>
            <a:endParaRPr lang="en-GB"/>
          </a:p>
        </p:txBody>
      </p:sp>
    </p:spTree>
    <p:extLst>
      <p:ext uri="{BB962C8B-B14F-4D97-AF65-F5344CB8AC3E}">
        <p14:creationId xmlns:p14="http://schemas.microsoft.com/office/powerpoint/2010/main" val="137318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2803BE-C96B-400F-9073-CB48C470264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BDAAE4C-FE85-4FA7-A1AE-0AEA0669EA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F6180CF-9D42-4383-BD90-F07AA21422A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2476BF9-3B92-476B-B825-6F2264E7601F}"/>
              </a:ext>
            </a:extLst>
          </p:cNvPr>
          <p:cNvSpPr>
            <a:spLocks noGrp="1"/>
          </p:cNvSpPr>
          <p:nvPr>
            <p:ph type="dt" sz="half" idx="10"/>
          </p:nvPr>
        </p:nvSpPr>
        <p:spPr/>
        <p:txBody>
          <a:bodyPr/>
          <a:lstStyle/>
          <a:p>
            <a:fld id="{D073470E-02AD-473B-9E10-2A46852FD55C}" type="datetimeFigureOut">
              <a:rPr lang="en-GB" smtClean="0"/>
              <a:t>27/11/2021</a:t>
            </a:fld>
            <a:endParaRPr lang="en-GB"/>
          </a:p>
        </p:txBody>
      </p:sp>
      <p:sp>
        <p:nvSpPr>
          <p:cNvPr id="6" name="Footer Placeholder 5">
            <a:extLst>
              <a:ext uri="{FF2B5EF4-FFF2-40B4-BE49-F238E27FC236}">
                <a16:creationId xmlns:a16="http://schemas.microsoft.com/office/drawing/2014/main" id="{0D279EB7-C92A-4FAB-A6E5-258874BED9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BD6A321-EE91-4F9A-9ACE-98F75C88FB55}"/>
              </a:ext>
            </a:extLst>
          </p:cNvPr>
          <p:cNvSpPr>
            <a:spLocks noGrp="1"/>
          </p:cNvSpPr>
          <p:nvPr>
            <p:ph type="sldNum" sz="quarter" idx="12"/>
          </p:nvPr>
        </p:nvSpPr>
        <p:spPr/>
        <p:txBody>
          <a:bodyPr/>
          <a:lstStyle/>
          <a:p>
            <a:fld id="{A5B562EF-6A4D-4D3C-BAD4-894B37DEFCC8}" type="slidenum">
              <a:rPr lang="en-GB" smtClean="0"/>
              <a:t>‹#›</a:t>
            </a:fld>
            <a:endParaRPr lang="en-GB"/>
          </a:p>
        </p:txBody>
      </p:sp>
    </p:spTree>
    <p:extLst>
      <p:ext uri="{BB962C8B-B14F-4D97-AF65-F5344CB8AC3E}">
        <p14:creationId xmlns:p14="http://schemas.microsoft.com/office/powerpoint/2010/main" val="585446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32846-1EA9-4FE9-A53A-3052ECA13F1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8EE7F46-7908-488D-85CD-7A89B0DA9A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ED3C4BC-855A-4419-95E8-8F175641559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CF269AD-F3FC-4EE3-B569-E7D065EEF83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B088196-B304-421C-B9DC-343B6FDE95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0DBB617-B177-4D52-9C8A-E64A8372D1B2}"/>
              </a:ext>
            </a:extLst>
          </p:cNvPr>
          <p:cNvSpPr>
            <a:spLocks noGrp="1"/>
          </p:cNvSpPr>
          <p:nvPr>
            <p:ph type="dt" sz="half" idx="10"/>
          </p:nvPr>
        </p:nvSpPr>
        <p:spPr/>
        <p:txBody>
          <a:bodyPr/>
          <a:lstStyle/>
          <a:p>
            <a:fld id="{D073470E-02AD-473B-9E10-2A46852FD55C}" type="datetimeFigureOut">
              <a:rPr lang="en-GB" smtClean="0"/>
              <a:t>27/11/2021</a:t>
            </a:fld>
            <a:endParaRPr lang="en-GB"/>
          </a:p>
        </p:txBody>
      </p:sp>
      <p:sp>
        <p:nvSpPr>
          <p:cNvPr id="8" name="Footer Placeholder 7">
            <a:extLst>
              <a:ext uri="{FF2B5EF4-FFF2-40B4-BE49-F238E27FC236}">
                <a16:creationId xmlns:a16="http://schemas.microsoft.com/office/drawing/2014/main" id="{9EBEECB0-EBFC-4C68-9A49-AD3339325BD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8E9FB9E-F4FC-4AC3-88DA-52EB1C628133}"/>
              </a:ext>
            </a:extLst>
          </p:cNvPr>
          <p:cNvSpPr>
            <a:spLocks noGrp="1"/>
          </p:cNvSpPr>
          <p:nvPr>
            <p:ph type="sldNum" sz="quarter" idx="12"/>
          </p:nvPr>
        </p:nvSpPr>
        <p:spPr/>
        <p:txBody>
          <a:bodyPr/>
          <a:lstStyle/>
          <a:p>
            <a:fld id="{A5B562EF-6A4D-4D3C-BAD4-894B37DEFCC8}" type="slidenum">
              <a:rPr lang="en-GB" smtClean="0"/>
              <a:t>‹#›</a:t>
            </a:fld>
            <a:endParaRPr lang="en-GB"/>
          </a:p>
        </p:txBody>
      </p:sp>
    </p:spTree>
    <p:extLst>
      <p:ext uri="{BB962C8B-B14F-4D97-AF65-F5344CB8AC3E}">
        <p14:creationId xmlns:p14="http://schemas.microsoft.com/office/powerpoint/2010/main" val="4239252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B33FC3-690C-4EB9-8EA6-BB3DB830630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1747463-70E5-40A9-97B3-8B5D43C74E13}"/>
              </a:ext>
            </a:extLst>
          </p:cNvPr>
          <p:cNvSpPr>
            <a:spLocks noGrp="1"/>
          </p:cNvSpPr>
          <p:nvPr>
            <p:ph type="dt" sz="half" idx="10"/>
          </p:nvPr>
        </p:nvSpPr>
        <p:spPr/>
        <p:txBody>
          <a:bodyPr/>
          <a:lstStyle/>
          <a:p>
            <a:fld id="{D073470E-02AD-473B-9E10-2A46852FD55C}" type="datetimeFigureOut">
              <a:rPr lang="en-GB" smtClean="0"/>
              <a:t>27/11/2021</a:t>
            </a:fld>
            <a:endParaRPr lang="en-GB"/>
          </a:p>
        </p:txBody>
      </p:sp>
      <p:sp>
        <p:nvSpPr>
          <p:cNvPr id="4" name="Footer Placeholder 3">
            <a:extLst>
              <a:ext uri="{FF2B5EF4-FFF2-40B4-BE49-F238E27FC236}">
                <a16:creationId xmlns:a16="http://schemas.microsoft.com/office/drawing/2014/main" id="{66B1F66F-17CB-44D1-BCB7-E956A320D2B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C1A88C4-82EA-4928-A746-17782A5F21CE}"/>
              </a:ext>
            </a:extLst>
          </p:cNvPr>
          <p:cNvSpPr>
            <a:spLocks noGrp="1"/>
          </p:cNvSpPr>
          <p:nvPr>
            <p:ph type="sldNum" sz="quarter" idx="12"/>
          </p:nvPr>
        </p:nvSpPr>
        <p:spPr/>
        <p:txBody>
          <a:bodyPr/>
          <a:lstStyle/>
          <a:p>
            <a:fld id="{A5B562EF-6A4D-4D3C-BAD4-894B37DEFCC8}" type="slidenum">
              <a:rPr lang="en-GB" smtClean="0"/>
              <a:t>‹#›</a:t>
            </a:fld>
            <a:endParaRPr lang="en-GB"/>
          </a:p>
        </p:txBody>
      </p:sp>
    </p:spTree>
    <p:extLst>
      <p:ext uri="{BB962C8B-B14F-4D97-AF65-F5344CB8AC3E}">
        <p14:creationId xmlns:p14="http://schemas.microsoft.com/office/powerpoint/2010/main" val="7118517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C0AAE3B-D7F9-4F7C-9241-CFC5A0ACD545}"/>
              </a:ext>
            </a:extLst>
          </p:cNvPr>
          <p:cNvSpPr>
            <a:spLocks noGrp="1"/>
          </p:cNvSpPr>
          <p:nvPr>
            <p:ph type="dt" sz="half" idx="10"/>
          </p:nvPr>
        </p:nvSpPr>
        <p:spPr/>
        <p:txBody>
          <a:bodyPr/>
          <a:lstStyle/>
          <a:p>
            <a:fld id="{D073470E-02AD-473B-9E10-2A46852FD55C}" type="datetimeFigureOut">
              <a:rPr lang="en-GB" smtClean="0"/>
              <a:t>27/11/2021</a:t>
            </a:fld>
            <a:endParaRPr lang="en-GB"/>
          </a:p>
        </p:txBody>
      </p:sp>
      <p:sp>
        <p:nvSpPr>
          <p:cNvPr id="3" name="Footer Placeholder 2">
            <a:extLst>
              <a:ext uri="{FF2B5EF4-FFF2-40B4-BE49-F238E27FC236}">
                <a16:creationId xmlns:a16="http://schemas.microsoft.com/office/drawing/2014/main" id="{C0AD6DFB-DE86-4693-92BE-B6B8E63CB60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F3A2FF2-368B-4168-8E0B-7F0854F7A3F8}"/>
              </a:ext>
            </a:extLst>
          </p:cNvPr>
          <p:cNvSpPr>
            <a:spLocks noGrp="1"/>
          </p:cNvSpPr>
          <p:nvPr>
            <p:ph type="sldNum" sz="quarter" idx="12"/>
          </p:nvPr>
        </p:nvSpPr>
        <p:spPr/>
        <p:txBody>
          <a:bodyPr/>
          <a:lstStyle/>
          <a:p>
            <a:fld id="{A5B562EF-6A4D-4D3C-BAD4-894B37DEFCC8}" type="slidenum">
              <a:rPr lang="en-GB" smtClean="0"/>
              <a:t>‹#›</a:t>
            </a:fld>
            <a:endParaRPr lang="en-GB"/>
          </a:p>
        </p:txBody>
      </p:sp>
    </p:spTree>
    <p:extLst>
      <p:ext uri="{BB962C8B-B14F-4D97-AF65-F5344CB8AC3E}">
        <p14:creationId xmlns:p14="http://schemas.microsoft.com/office/powerpoint/2010/main" val="620764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CB4A2-1A9B-45A5-9F1C-E21AE864C8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7B5E049-212C-44B3-AA7E-B27B4055B6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291E8BE-4A15-430C-B7D1-682769497B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C731E7-2AEB-4DA2-BFE8-F973597D12F0}"/>
              </a:ext>
            </a:extLst>
          </p:cNvPr>
          <p:cNvSpPr>
            <a:spLocks noGrp="1"/>
          </p:cNvSpPr>
          <p:nvPr>
            <p:ph type="dt" sz="half" idx="10"/>
          </p:nvPr>
        </p:nvSpPr>
        <p:spPr/>
        <p:txBody>
          <a:bodyPr/>
          <a:lstStyle/>
          <a:p>
            <a:fld id="{D073470E-02AD-473B-9E10-2A46852FD55C}" type="datetimeFigureOut">
              <a:rPr lang="en-GB" smtClean="0"/>
              <a:t>27/11/2021</a:t>
            </a:fld>
            <a:endParaRPr lang="en-GB"/>
          </a:p>
        </p:txBody>
      </p:sp>
      <p:sp>
        <p:nvSpPr>
          <p:cNvPr id="6" name="Footer Placeholder 5">
            <a:extLst>
              <a:ext uri="{FF2B5EF4-FFF2-40B4-BE49-F238E27FC236}">
                <a16:creationId xmlns:a16="http://schemas.microsoft.com/office/drawing/2014/main" id="{D211B256-E9D2-4F5F-9D05-3A749A7D87A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3F042B6-F6A9-4811-BBB5-A6A58EDFFEF1}"/>
              </a:ext>
            </a:extLst>
          </p:cNvPr>
          <p:cNvSpPr>
            <a:spLocks noGrp="1"/>
          </p:cNvSpPr>
          <p:nvPr>
            <p:ph type="sldNum" sz="quarter" idx="12"/>
          </p:nvPr>
        </p:nvSpPr>
        <p:spPr/>
        <p:txBody>
          <a:bodyPr/>
          <a:lstStyle/>
          <a:p>
            <a:fld id="{A5B562EF-6A4D-4D3C-BAD4-894B37DEFCC8}" type="slidenum">
              <a:rPr lang="en-GB" smtClean="0"/>
              <a:t>‹#›</a:t>
            </a:fld>
            <a:endParaRPr lang="en-GB"/>
          </a:p>
        </p:txBody>
      </p:sp>
    </p:spTree>
    <p:extLst>
      <p:ext uri="{BB962C8B-B14F-4D97-AF65-F5344CB8AC3E}">
        <p14:creationId xmlns:p14="http://schemas.microsoft.com/office/powerpoint/2010/main" val="25444850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20E34E-8E67-41F7-9900-E53A9C1D50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33DA704-EE5A-4C6A-9480-2BDF5DFE8D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DE84E8D-2D7F-4887-B8A0-955B42A88B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73B0AA4-1E62-4251-8197-75E2A0084D65}"/>
              </a:ext>
            </a:extLst>
          </p:cNvPr>
          <p:cNvSpPr>
            <a:spLocks noGrp="1"/>
          </p:cNvSpPr>
          <p:nvPr>
            <p:ph type="dt" sz="half" idx="10"/>
          </p:nvPr>
        </p:nvSpPr>
        <p:spPr/>
        <p:txBody>
          <a:bodyPr/>
          <a:lstStyle/>
          <a:p>
            <a:fld id="{D073470E-02AD-473B-9E10-2A46852FD55C}" type="datetimeFigureOut">
              <a:rPr lang="en-GB" smtClean="0"/>
              <a:t>27/11/2021</a:t>
            </a:fld>
            <a:endParaRPr lang="en-GB"/>
          </a:p>
        </p:txBody>
      </p:sp>
      <p:sp>
        <p:nvSpPr>
          <p:cNvPr id="6" name="Footer Placeholder 5">
            <a:extLst>
              <a:ext uri="{FF2B5EF4-FFF2-40B4-BE49-F238E27FC236}">
                <a16:creationId xmlns:a16="http://schemas.microsoft.com/office/drawing/2014/main" id="{763F771E-5B2C-4FBD-ADB2-89413BAE7D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159C4C-A431-4606-BF93-5FF59D35D83C}"/>
              </a:ext>
            </a:extLst>
          </p:cNvPr>
          <p:cNvSpPr>
            <a:spLocks noGrp="1"/>
          </p:cNvSpPr>
          <p:nvPr>
            <p:ph type="sldNum" sz="quarter" idx="12"/>
          </p:nvPr>
        </p:nvSpPr>
        <p:spPr/>
        <p:txBody>
          <a:bodyPr/>
          <a:lstStyle/>
          <a:p>
            <a:fld id="{A5B562EF-6A4D-4D3C-BAD4-894B37DEFCC8}" type="slidenum">
              <a:rPr lang="en-GB" smtClean="0"/>
              <a:t>‹#›</a:t>
            </a:fld>
            <a:endParaRPr lang="en-GB"/>
          </a:p>
        </p:txBody>
      </p:sp>
    </p:spTree>
    <p:extLst>
      <p:ext uri="{BB962C8B-B14F-4D97-AF65-F5344CB8AC3E}">
        <p14:creationId xmlns:p14="http://schemas.microsoft.com/office/powerpoint/2010/main" val="31771626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4B80CD-5BB7-4D18-A2B1-7E9A2010D65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FAC10A6-BCF7-405D-B96F-4A96A280C8A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4D5A674-6CFE-43C9-8213-632A4C4A0122}"/>
              </a:ext>
            </a:extLst>
          </p:cNvPr>
          <p:cNvSpPr>
            <a:spLocks noGrp="1"/>
          </p:cNvSpPr>
          <p:nvPr>
            <p:ph type="dt" sz="half" idx="10"/>
          </p:nvPr>
        </p:nvSpPr>
        <p:spPr/>
        <p:txBody>
          <a:bodyPr/>
          <a:lstStyle/>
          <a:p>
            <a:fld id="{D073470E-02AD-473B-9E10-2A46852FD55C}" type="datetimeFigureOut">
              <a:rPr lang="en-GB" smtClean="0"/>
              <a:t>27/11/2021</a:t>
            </a:fld>
            <a:endParaRPr lang="en-GB"/>
          </a:p>
        </p:txBody>
      </p:sp>
      <p:sp>
        <p:nvSpPr>
          <p:cNvPr id="5" name="Footer Placeholder 4">
            <a:extLst>
              <a:ext uri="{FF2B5EF4-FFF2-40B4-BE49-F238E27FC236}">
                <a16:creationId xmlns:a16="http://schemas.microsoft.com/office/drawing/2014/main" id="{8B1D7FA5-344F-43FF-839C-CB8CCAA223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6AA8D9-B321-4BBC-AA6B-A8AD324F60A3}"/>
              </a:ext>
            </a:extLst>
          </p:cNvPr>
          <p:cNvSpPr>
            <a:spLocks noGrp="1"/>
          </p:cNvSpPr>
          <p:nvPr>
            <p:ph type="sldNum" sz="quarter" idx="12"/>
          </p:nvPr>
        </p:nvSpPr>
        <p:spPr/>
        <p:txBody>
          <a:bodyPr/>
          <a:lstStyle/>
          <a:p>
            <a:fld id="{A5B562EF-6A4D-4D3C-BAD4-894B37DEFCC8}" type="slidenum">
              <a:rPr lang="en-GB" smtClean="0"/>
              <a:t>‹#›</a:t>
            </a:fld>
            <a:endParaRPr lang="en-GB"/>
          </a:p>
        </p:txBody>
      </p:sp>
    </p:spTree>
    <p:extLst>
      <p:ext uri="{BB962C8B-B14F-4D97-AF65-F5344CB8AC3E}">
        <p14:creationId xmlns:p14="http://schemas.microsoft.com/office/powerpoint/2010/main" val="29610148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1504FF9-1E18-48E7-BE8E-5C541EEBEBF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8931607-4414-4436-A7D2-8B7F3FBAA06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DF4FD53-9878-4CB2-8C73-C2877F3898BF}"/>
              </a:ext>
            </a:extLst>
          </p:cNvPr>
          <p:cNvSpPr>
            <a:spLocks noGrp="1"/>
          </p:cNvSpPr>
          <p:nvPr>
            <p:ph type="dt" sz="half" idx="10"/>
          </p:nvPr>
        </p:nvSpPr>
        <p:spPr/>
        <p:txBody>
          <a:bodyPr/>
          <a:lstStyle/>
          <a:p>
            <a:fld id="{D073470E-02AD-473B-9E10-2A46852FD55C}" type="datetimeFigureOut">
              <a:rPr lang="en-GB" smtClean="0"/>
              <a:t>27/11/2021</a:t>
            </a:fld>
            <a:endParaRPr lang="en-GB"/>
          </a:p>
        </p:txBody>
      </p:sp>
      <p:sp>
        <p:nvSpPr>
          <p:cNvPr id="5" name="Footer Placeholder 4">
            <a:extLst>
              <a:ext uri="{FF2B5EF4-FFF2-40B4-BE49-F238E27FC236}">
                <a16:creationId xmlns:a16="http://schemas.microsoft.com/office/drawing/2014/main" id="{6697D702-F68A-445D-8503-3FFF1F187CF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76F29F-E58E-4963-AAB3-F262AA9DD0FC}"/>
              </a:ext>
            </a:extLst>
          </p:cNvPr>
          <p:cNvSpPr>
            <a:spLocks noGrp="1"/>
          </p:cNvSpPr>
          <p:nvPr>
            <p:ph type="sldNum" sz="quarter" idx="12"/>
          </p:nvPr>
        </p:nvSpPr>
        <p:spPr/>
        <p:txBody>
          <a:bodyPr/>
          <a:lstStyle/>
          <a:p>
            <a:fld id="{A5B562EF-6A4D-4D3C-BAD4-894B37DEFCC8}" type="slidenum">
              <a:rPr lang="en-GB" smtClean="0"/>
              <a:t>‹#›</a:t>
            </a:fld>
            <a:endParaRPr lang="en-GB"/>
          </a:p>
        </p:txBody>
      </p:sp>
    </p:spTree>
    <p:extLst>
      <p:ext uri="{BB962C8B-B14F-4D97-AF65-F5344CB8AC3E}">
        <p14:creationId xmlns:p14="http://schemas.microsoft.com/office/powerpoint/2010/main" val="29116665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FF653-BFDA-475F-BD94-CF231E2CAE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A0971FC-A64F-4490-8740-30703E4D73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6FD3B1B-891D-4CD0-A70B-B23FD4703378}"/>
              </a:ext>
            </a:extLst>
          </p:cNvPr>
          <p:cNvSpPr>
            <a:spLocks noGrp="1"/>
          </p:cNvSpPr>
          <p:nvPr>
            <p:ph type="dt" sz="half" idx="10"/>
          </p:nvPr>
        </p:nvSpPr>
        <p:spPr/>
        <p:txBody>
          <a:bodyPr/>
          <a:lstStyle/>
          <a:p>
            <a:fld id="{7B4511AE-5600-4E6E-9138-E41D6D12516E}" type="datetimeFigureOut">
              <a:rPr lang="en-GB" smtClean="0"/>
              <a:t>27/11/2021</a:t>
            </a:fld>
            <a:endParaRPr lang="en-GB"/>
          </a:p>
        </p:txBody>
      </p:sp>
      <p:sp>
        <p:nvSpPr>
          <p:cNvPr id="5" name="Footer Placeholder 4">
            <a:extLst>
              <a:ext uri="{FF2B5EF4-FFF2-40B4-BE49-F238E27FC236}">
                <a16:creationId xmlns:a16="http://schemas.microsoft.com/office/drawing/2014/main" id="{4B277220-CAF5-40BF-9117-B1A2716FE5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6D7F12-B8C5-4F1F-93C5-1A37BC1DEAA0}"/>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9263842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5B44E-D95F-4E62-9E3A-253956E8B2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FDA18B-03CF-4721-A468-AF4AB74A98C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1D3F5E-D0F3-4A99-AF1A-55DE94A1946C}"/>
              </a:ext>
            </a:extLst>
          </p:cNvPr>
          <p:cNvSpPr>
            <a:spLocks noGrp="1"/>
          </p:cNvSpPr>
          <p:nvPr>
            <p:ph type="dt" sz="half" idx="10"/>
          </p:nvPr>
        </p:nvSpPr>
        <p:spPr/>
        <p:txBody>
          <a:bodyPr/>
          <a:lstStyle/>
          <a:p>
            <a:fld id="{7B4511AE-5600-4E6E-9138-E41D6D12516E}" type="datetimeFigureOut">
              <a:rPr lang="en-GB" smtClean="0"/>
              <a:t>27/11/2021</a:t>
            </a:fld>
            <a:endParaRPr lang="en-GB"/>
          </a:p>
        </p:txBody>
      </p:sp>
      <p:sp>
        <p:nvSpPr>
          <p:cNvPr id="5" name="Footer Placeholder 4">
            <a:extLst>
              <a:ext uri="{FF2B5EF4-FFF2-40B4-BE49-F238E27FC236}">
                <a16:creationId xmlns:a16="http://schemas.microsoft.com/office/drawing/2014/main" id="{52485078-6671-4EBD-8F18-E8A931952C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BD1CEF-D328-474D-AF8E-B73649D8010D}"/>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7951369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13CE7-24AA-42B1-818A-36C266E730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C5AAC93-DB4B-4769-8A8B-07ACAD2C4C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8CC013C-3F90-4CA8-A085-A401E1E364BA}"/>
              </a:ext>
            </a:extLst>
          </p:cNvPr>
          <p:cNvSpPr>
            <a:spLocks noGrp="1"/>
          </p:cNvSpPr>
          <p:nvPr>
            <p:ph type="dt" sz="half" idx="10"/>
          </p:nvPr>
        </p:nvSpPr>
        <p:spPr/>
        <p:txBody>
          <a:bodyPr/>
          <a:lstStyle/>
          <a:p>
            <a:fld id="{7B4511AE-5600-4E6E-9138-E41D6D12516E}" type="datetimeFigureOut">
              <a:rPr lang="en-GB" smtClean="0"/>
              <a:t>27/11/2021</a:t>
            </a:fld>
            <a:endParaRPr lang="en-GB"/>
          </a:p>
        </p:txBody>
      </p:sp>
      <p:sp>
        <p:nvSpPr>
          <p:cNvPr id="5" name="Footer Placeholder 4">
            <a:extLst>
              <a:ext uri="{FF2B5EF4-FFF2-40B4-BE49-F238E27FC236}">
                <a16:creationId xmlns:a16="http://schemas.microsoft.com/office/drawing/2014/main" id="{A7837F9D-5CA8-4DF4-8921-D268DB0F09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F05FAC-ECBB-4F35-BBBE-9EE16FBBA447}"/>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9006748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AFAB2-A1C1-40B2-982E-05DD51717D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7B4233E-20BF-4932-BE28-9618BDD791C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F18F67C-86D5-432E-8EA1-6E9A689EFC8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741F765-65CB-43AC-A633-F0FA7F1FADFC}"/>
              </a:ext>
            </a:extLst>
          </p:cNvPr>
          <p:cNvSpPr>
            <a:spLocks noGrp="1"/>
          </p:cNvSpPr>
          <p:nvPr>
            <p:ph type="dt" sz="half" idx="10"/>
          </p:nvPr>
        </p:nvSpPr>
        <p:spPr/>
        <p:txBody>
          <a:bodyPr/>
          <a:lstStyle/>
          <a:p>
            <a:fld id="{7B4511AE-5600-4E6E-9138-E41D6D12516E}" type="datetimeFigureOut">
              <a:rPr lang="en-GB" smtClean="0"/>
              <a:t>27/11/2021</a:t>
            </a:fld>
            <a:endParaRPr lang="en-GB"/>
          </a:p>
        </p:txBody>
      </p:sp>
      <p:sp>
        <p:nvSpPr>
          <p:cNvPr id="6" name="Footer Placeholder 5">
            <a:extLst>
              <a:ext uri="{FF2B5EF4-FFF2-40B4-BE49-F238E27FC236}">
                <a16:creationId xmlns:a16="http://schemas.microsoft.com/office/drawing/2014/main" id="{97AE25D0-F318-4B76-B5E3-26A11FC4BD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AAA3AC-C92E-4393-8685-6B9B5404403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2967082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7184-A7A8-4AEC-AF1D-2EF17D3308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F74BAB-A424-497B-ADE3-6D44BACE3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20635BF-A193-4F3B-8FDC-E1C9CA2FC1F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9893372-7A48-4D04-8A05-E76C1B5190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812B9BB-9200-462B-8647-10CC127E064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2C27204-F449-4A21-9731-EE1FB7C3BA69}"/>
              </a:ext>
            </a:extLst>
          </p:cNvPr>
          <p:cNvSpPr>
            <a:spLocks noGrp="1"/>
          </p:cNvSpPr>
          <p:nvPr>
            <p:ph type="dt" sz="half" idx="10"/>
          </p:nvPr>
        </p:nvSpPr>
        <p:spPr/>
        <p:txBody>
          <a:bodyPr/>
          <a:lstStyle/>
          <a:p>
            <a:fld id="{7B4511AE-5600-4E6E-9138-E41D6D12516E}" type="datetimeFigureOut">
              <a:rPr lang="en-GB" smtClean="0"/>
              <a:t>27/11/2021</a:t>
            </a:fld>
            <a:endParaRPr lang="en-GB"/>
          </a:p>
        </p:txBody>
      </p:sp>
      <p:sp>
        <p:nvSpPr>
          <p:cNvPr id="8" name="Footer Placeholder 7">
            <a:extLst>
              <a:ext uri="{FF2B5EF4-FFF2-40B4-BE49-F238E27FC236}">
                <a16:creationId xmlns:a16="http://schemas.microsoft.com/office/drawing/2014/main" id="{151A7E6D-E698-4F5E-AA3D-6E05319825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E615386-646E-4AE2-B54A-E9DA76F7E6B0}"/>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20763166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E98FC-5E1B-4519-AC82-189ED4CF106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861CC4C-1793-4751-BF74-A864ED57D418}"/>
              </a:ext>
            </a:extLst>
          </p:cNvPr>
          <p:cNvSpPr>
            <a:spLocks noGrp="1"/>
          </p:cNvSpPr>
          <p:nvPr>
            <p:ph type="dt" sz="half" idx="10"/>
          </p:nvPr>
        </p:nvSpPr>
        <p:spPr/>
        <p:txBody>
          <a:bodyPr/>
          <a:lstStyle/>
          <a:p>
            <a:fld id="{7B4511AE-5600-4E6E-9138-E41D6D12516E}" type="datetimeFigureOut">
              <a:rPr lang="en-GB" smtClean="0"/>
              <a:t>27/11/2021</a:t>
            </a:fld>
            <a:endParaRPr lang="en-GB"/>
          </a:p>
        </p:txBody>
      </p:sp>
      <p:sp>
        <p:nvSpPr>
          <p:cNvPr id="4" name="Footer Placeholder 3">
            <a:extLst>
              <a:ext uri="{FF2B5EF4-FFF2-40B4-BE49-F238E27FC236}">
                <a16:creationId xmlns:a16="http://schemas.microsoft.com/office/drawing/2014/main" id="{FA4FD32E-D6A2-4DA4-9F22-60BDBA8CB70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9EDE8C-B496-4704-983C-98BC1662D7C6}"/>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1578041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6DD1A6-3572-4DA1-A281-E11B9CAC60D2}"/>
              </a:ext>
            </a:extLst>
          </p:cNvPr>
          <p:cNvSpPr>
            <a:spLocks noGrp="1"/>
          </p:cNvSpPr>
          <p:nvPr>
            <p:ph type="dt" sz="half" idx="10"/>
          </p:nvPr>
        </p:nvSpPr>
        <p:spPr/>
        <p:txBody>
          <a:bodyPr/>
          <a:lstStyle/>
          <a:p>
            <a:fld id="{7B4511AE-5600-4E6E-9138-E41D6D12516E}" type="datetimeFigureOut">
              <a:rPr lang="en-GB" smtClean="0"/>
              <a:t>27/11/2021</a:t>
            </a:fld>
            <a:endParaRPr lang="en-GB"/>
          </a:p>
        </p:txBody>
      </p:sp>
      <p:sp>
        <p:nvSpPr>
          <p:cNvPr id="3" name="Footer Placeholder 2">
            <a:extLst>
              <a:ext uri="{FF2B5EF4-FFF2-40B4-BE49-F238E27FC236}">
                <a16:creationId xmlns:a16="http://schemas.microsoft.com/office/drawing/2014/main" id="{F9C63BDE-61B5-4DB4-A4CD-86D8AAC78BA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9C02CB9-64E5-4296-9958-6F0C39548997}"/>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2376862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0D5E1-3D8C-4A85-8E6D-16A0A2076B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553C619-E733-4518-91B3-FC08AD539D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C94C698-FE76-4093-B55F-9DF8984548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4AED056-0BA4-429D-A860-AB1893CEFF3E}"/>
              </a:ext>
            </a:extLst>
          </p:cNvPr>
          <p:cNvSpPr>
            <a:spLocks noGrp="1"/>
          </p:cNvSpPr>
          <p:nvPr>
            <p:ph type="dt" sz="half" idx="10"/>
          </p:nvPr>
        </p:nvSpPr>
        <p:spPr/>
        <p:txBody>
          <a:bodyPr/>
          <a:lstStyle/>
          <a:p>
            <a:fld id="{7B4511AE-5600-4E6E-9138-E41D6D12516E}" type="datetimeFigureOut">
              <a:rPr lang="en-GB" smtClean="0"/>
              <a:t>27/11/2021</a:t>
            </a:fld>
            <a:endParaRPr lang="en-GB"/>
          </a:p>
        </p:txBody>
      </p:sp>
      <p:sp>
        <p:nvSpPr>
          <p:cNvPr id="6" name="Footer Placeholder 5">
            <a:extLst>
              <a:ext uri="{FF2B5EF4-FFF2-40B4-BE49-F238E27FC236}">
                <a16:creationId xmlns:a16="http://schemas.microsoft.com/office/drawing/2014/main" id="{F573C615-D8C5-4482-BDB3-CBF60B6B6D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FA5BC8-ABBB-4150-9478-2744F3AF759D}"/>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6643534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64DE8-C26E-46B4-B0B0-0C0CD8AE74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7A01D1F-9467-4865-8006-A4A50B9D3D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25BBF6C-7517-4153-A843-F6EF804911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4B48D63-C863-46E4-A770-1315033CA99E}"/>
              </a:ext>
            </a:extLst>
          </p:cNvPr>
          <p:cNvSpPr>
            <a:spLocks noGrp="1"/>
          </p:cNvSpPr>
          <p:nvPr>
            <p:ph type="dt" sz="half" idx="10"/>
          </p:nvPr>
        </p:nvSpPr>
        <p:spPr/>
        <p:txBody>
          <a:bodyPr/>
          <a:lstStyle/>
          <a:p>
            <a:fld id="{7B4511AE-5600-4E6E-9138-E41D6D12516E}" type="datetimeFigureOut">
              <a:rPr lang="en-GB" smtClean="0"/>
              <a:t>27/11/2021</a:t>
            </a:fld>
            <a:endParaRPr lang="en-GB"/>
          </a:p>
        </p:txBody>
      </p:sp>
      <p:sp>
        <p:nvSpPr>
          <p:cNvPr id="6" name="Footer Placeholder 5">
            <a:extLst>
              <a:ext uri="{FF2B5EF4-FFF2-40B4-BE49-F238E27FC236}">
                <a16:creationId xmlns:a16="http://schemas.microsoft.com/office/drawing/2014/main" id="{C59B1173-24FD-4C59-9A07-40A885312B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30D550-52FB-44A9-86D8-CA3E164BD8A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23811720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B07A2-B424-49F1-92EB-F0F1C7FBBC0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386E8D-C8C3-4D34-985F-E94517170A9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0AD964-9AE9-40CF-9DD3-D8C01BCE9B1C}"/>
              </a:ext>
            </a:extLst>
          </p:cNvPr>
          <p:cNvSpPr>
            <a:spLocks noGrp="1"/>
          </p:cNvSpPr>
          <p:nvPr>
            <p:ph type="dt" sz="half" idx="10"/>
          </p:nvPr>
        </p:nvSpPr>
        <p:spPr/>
        <p:txBody>
          <a:bodyPr/>
          <a:lstStyle/>
          <a:p>
            <a:fld id="{7B4511AE-5600-4E6E-9138-E41D6D12516E}" type="datetimeFigureOut">
              <a:rPr lang="en-GB" smtClean="0"/>
              <a:t>27/11/2021</a:t>
            </a:fld>
            <a:endParaRPr lang="en-GB"/>
          </a:p>
        </p:txBody>
      </p:sp>
      <p:sp>
        <p:nvSpPr>
          <p:cNvPr id="5" name="Footer Placeholder 4">
            <a:extLst>
              <a:ext uri="{FF2B5EF4-FFF2-40B4-BE49-F238E27FC236}">
                <a16:creationId xmlns:a16="http://schemas.microsoft.com/office/drawing/2014/main" id="{4D7E4CEF-DF23-4680-AC38-1B4FA6F496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B495E6-1CEB-4E45-985D-5528E3F15566}"/>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18466586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2F3A07E-192C-4D69-A7F2-84A50769931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191582-7811-45EB-BB12-8D3A1E076EB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649611-844D-4EAD-A249-AED900A5CD12}"/>
              </a:ext>
            </a:extLst>
          </p:cNvPr>
          <p:cNvSpPr>
            <a:spLocks noGrp="1"/>
          </p:cNvSpPr>
          <p:nvPr>
            <p:ph type="dt" sz="half" idx="10"/>
          </p:nvPr>
        </p:nvSpPr>
        <p:spPr/>
        <p:txBody>
          <a:bodyPr/>
          <a:lstStyle/>
          <a:p>
            <a:fld id="{7B4511AE-5600-4E6E-9138-E41D6D12516E}" type="datetimeFigureOut">
              <a:rPr lang="en-GB" smtClean="0"/>
              <a:t>27/11/2021</a:t>
            </a:fld>
            <a:endParaRPr lang="en-GB"/>
          </a:p>
        </p:txBody>
      </p:sp>
      <p:sp>
        <p:nvSpPr>
          <p:cNvPr id="5" name="Footer Placeholder 4">
            <a:extLst>
              <a:ext uri="{FF2B5EF4-FFF2-40B4-BE49-F238E27FC236}">
                <a16:creationId xmlns:a16="http://schemas.microsoft.com/office/drawing/2014/main" id="{1767A2BE-2991-42BF-AABC-4068FA57E3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1D0B85-3429-4912-8AF9-D4E58FA6D98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97293261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FA31AF50-2CFE-4B59-923A-B4B9525414B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5090159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969040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7626972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5532105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9766635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91049223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7222399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80248671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8079817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6334094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9633036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17336888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2973123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1748371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979E7149-AAA2-4575-9B43-438ECB7D187B}"/>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44915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7F3074-1A4D-4113-AC3C-CE9C600A3F4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D821387-CFDE-4DF0-9D4D-5939328BF0C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5F75A2-9331-4C37-88CA-51C666641D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3470E-02AD-473B-9E10-2A46852FD55C}" type="datetimeFigureOut">
              <a:rPr lang="en-GB" smtClean="0"/>
              <a:t>27/11/2021</a:t>
            </a:fld>
            <a:endParaRPr lang="en-GB"/>
          </a:p>
        </p:txBody>
      </p:sp>
      <p:sp>
        <p:nvSpPr>
          <p:cNvPr id="5" name="Footer Placeholder 4">
            <a:extLst>
              <a:ext uri="{FF2B5EF4-FFF2-40B4-BE49-F238E27FC236}">
                <a16:creationId xmlns:a16="http://schemas.microsoft.com/office/drawing/2014/main" id="{EA092EB8-D68F-413B-A941-452CC0DC8F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3C145E3-2B0E-408D-9DBE-FBF958A9C8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B562EF-6A4D-4D3C-BAD4-894B37DEFCC8}" type="slidenum">
              <a:rPr lang="en-GB" smtClean="0"/>
              <a:t>‹#›</a:t>
            </a:fld>
            <a:endParaRPr lang="en-GB"/>
          </a:p>
        </p:txBody>
      </p:sp>
    </p:spTree>
    <p:extLst>
      <p:ext uri="{BB962C8B-B14F-4D97-AF65-F5344CB8AC3E}">
        <p14:creationId xmlns:p14="http://schemas.microsoft.com/office/powerpoint/2010/main" val="9006273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chemeClr val="accent3">
                <a:lumMod val="75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0AA342-002F-4CAA-8FAD-2D739AAA9E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41DCBC6-8566-457E-A254-1AFEED6AA7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DDA462-E5F8-4536-BB6B-5ACCBF11C2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4511AE-5600-4E6E-9138-E41D6D12516E}" type="datetimeFigureOut">
              <a:rPr lang="en-GB" smtClean="0"/>
              <a:t>27/11/2021</a:t>
            </a:fld>
            <a:endParaRPr lang="en-GB"/>
          </a:p>
        </p:txBody>
      </p:sp>
      <p:sp>
        <p:nvSpPr>
          <p:cNvPr id="5" name="Footer Placeholder 4">
            <a:extLst>
              <a:ext uri="{FF2B5EF4-FFF2-40B4-BE49-F238E27FC236}">
                <a16:creationId xmlns:a16="http://schemas.microsoft.com/office/drawing/2014/main" id="{D0A244C4-D639-409B-B6DB-09BF19A3CD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DD592A9-D0F4-48AB-86F5-0FC9300A41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E543B9-D74B-40B4-BDD0-F81C7176B072}" type="slidenum">
              <a:rPr lang="en-GB" smtClean="0"/>
              <a:t>‹#›</a:t>
            </a:fld>
            <a:endParaRPr lang="en-GB"/>
          </a:p>
        </p:txBody>
      </p:sp>
    </p:spTree>
    <p:extLst>
      <p:ext uri="{BB962C8B-B14F-4D97-AF65-F5344CB8AC3E}">
        <p14:creationId xmlns:p14="http://schemas.microsoft.com/office/powerpoint/2010/main" val="32235266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3.xml"/><Relationship Id="rId5" Type="http://schemas.openxmlformats.org/officeDocument/2006/relationships/hyperlink" Target="http://bombsight.org/#11/51.4801/-0.0999" TargetMode="External"/><Relationship Id="rId4" Type="http://schemas.openxmlformats.org/officeDocument/2006/relationships/hyperlink" Target="https://www.youtube.com/watch?v=clKxrDza1d8"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3" Type="http://schemas.openxmlformats.org/officeDocument/2006/relationships/hyperlink" Target="https://www.bbc.co.uk/programmes/p03tqqc7" TargetMode="External"/><Relationship Id="rId2" Type="http://schemas.openxmlformats.org/officeDocument/2006/relationships/image" Target="../media/image19.pn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3.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38200" y="2951932"/>
            <a:ext cx="10515600" cy="1325563"/>
          </a:xfrm>
        </p:spPr>
        <p:txBody>
          <a:bodyPr>
            <a:normAutofit fontScale="90000"/>
          </a:bodyPr>
          <a:lstStyle/>
          <a:p>
            <a:r>
              <a:rPr lang="en-GB" sz="5300" u="sng" dirty="0">
                <a:effectLst>
                  <a:outerShdw blurRad="38100" dist="38100" dir="2700000" algn="tl">
                    <a:srgbClr val="000000">
                      <a:alpha val="43137"/>
                    </a:srgbClr>
                  </a:outerShdw>
                </a:effectLst>
                <a:uFill>
                  <a:solidFill>
                    <a:schemeClr val="tx1"/>
                  </a:solidFill>
                </a:uFill>
                <a:latin typeface="Maiandra GD"/>
              </a:rPr>
              <a:t>Lesson 3</a:t>
            </a:r>
            <a:br>
              <a:rPr lang="en-GB" sz="53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53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sz="4900" dirty="0">
                <a:effectLst>
                  <a:outerShdw blurRad="38100" dist="38100" dir="2700000" algn="tl">
                    <a:srgbClr val="000000">
                      <a:alpha val="43137"/>
                    </a:srgbClr>
                  </a:outerShdw>
                </a:effectLst>
                <a:uFill>
                  <a:solidFill>
                    <a:schemeClr val="tx1"/>
                  </a:solidFill>
                </a:uFill>
                <a:latin typeface="Maiandra GD"/>
              </a:rPr>
              <a:t>L.O: To understand how people protected themselves in WW2. </a:t>
            </a:r>
            <a:br>
              <a:rPr lang="en-GB" sz="49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49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sz="4900" dirty="0">
                <a:effectLst>
                  <a:outerShdw blurRad="38100" dist="38100" dir="2700000" algn="tl">
                    <a:srgbClr val="000000">
                      <a:alpha val="43137"/>
                    </a:srgbClr>
                  </a:outerShdw>
                </a:effectLst>
                <a:uFill>
                  <a:solidFill>
                    <a:schemeClr val="tx1"/>
                  </a:solidFill>
                </a:uFill>
                <a:latin typeface="Maiandra GD"/>
              </a:rPr>
              <a:t>C: The bombing raid in Britain (The Blitz).</a:t>
            </a:r>
            <a:br>
              <a:rPr lang="en-GB" sz="36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dirty="0">
                <a:effectLst>
                  <a:outerShdw blurRad="38100" dist="38100" dir="2700000" algn="tl">
                    <a:srgbClr val="000000">
                      <a:alpha val="43137"/>
                    </a:srgbClr>
                  </a:outerShdw>
                </a:effectLst>
                <a:uFill>
                  <a:solidFill>
                    <a:schemeClr val="tx1"/>
                  </a:solidFill>
                </a:uFill>
                <a:latin typeface="Maiandra GD" panose="020E0502030308020204" pitchFamily="34" charset="0"/>
              </a:rPr>
            </a:br>
            <a:endParaRPr lang="en-GB" sz="8000"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Tree>
    <p:extLst>
      <p:ext uri="{BB962C8B-B14F-4D97-AF65-F5344CB8AC3E}">
        <p14:creationId xmlns:p14="http://schemas.microsoft.com/office/powerpoint/2010/main" val="1621563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1415845" y="739674"/>
            <a:ext cx="10515600" cy="1325563"/>
          </a:xfrm>
        </p:spPr>
        <p:txBody>
          <a:bodyPr>
            <a:normAutofit fontScale="90000"/>
          </a:bodyPr>
          <a:lstStyle/>
          <a:p>
            <a:r>
              <a:rPr lang="en-GB" sz="5300" dirty="0">
                <a:effectLst>
                  <a:outerShdw blurRad="38100" dist="38100" dir="2700000" algn="tl">
                    <a:srgbClr val="000000">
                      <a:alpha val="43137"/>
                    </a:srgbClr>
                  </a:outerShdw>
                </a:effectLst>
                <a:uFill>
                  <a:solidFill>
                    <a:schemeClr val="tx1"/>
                  </a:solidFill>
                </a:uFill>
                <a:latin typeface="Maiandra GD"/>
              </a:rPr>
              <a:t>Why was Britain difficult to attack?</a:t>
            </a:r>
            <a:br>
              <a:rPr lang="en-GB" sz="53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53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endParaRPr lang="en-GB" sz="4900">
              <a:effectLst>
                <a:outerShdw blurRad="38100" dist="38100" dir="2700000" algn="tl">
                  <a:srgbClr val="000000">
                    <a:alpha val="43137"/>
                  </a:srgbClr>
                </a:outerShdw>
              </a:effectLst>
              <a:uFill>
                <a:solidFill>
                  <a:prstClr val="black"/>
                </a:solidFill>
              </a:uFill>
              <a:latin typeface="Maiandra GD"/>
            </a:endParaRPr>
          </a:p>
        </p:txBody>
      </p:sp>
      <p:pic>
        <p:nvPicPr>
          <p:cNvPr id="2" name="Picture 2" descr="Map&#10;&#10;Description automatically generated">
            <a:extLst>
              <a:ext uri="{FF2B5EF4-FFF2-40B4-BE49-F238E27FC236}">
                <a16:creationId xmlns:a16="http://schemas.microsoft.com/office/drawing/2014/main" id="{564AB655-0C64-4668-8EB1-203737000EEC}"/>
              </a:ext>
            </a:extLst>
          </p:cNvPr>
          <p:cNvPicPr>
            <a:picLocks noChangeAspect="1"/>
          </p:cNvPicPr>
          <p:nvPr/>
        </p:nvPicPr>
        <p:blipFill>
          <a:blip r:embed="rId2"/>
          <a:stretch>
            <a:fillRect/>
          </a:stretch>
        </p:blipFill>
        <p:spPr>
          <a:xfrm>
            <a:off x="3483077" y="1599156"/>
            <a:ext cx="5975554" cy="4704366"/>
          </a:xfrm>
          <a:prstGeom prst="rect">
            <a:avLst/>
          </a:prstGeom>
        </p:spPr>
      </p:pic>
      <p:pic>
        <p:nvPicPr>
          <p:cNvPr id="3" name="Picture 3" descr="A picture containing text, red&#10;&#10;Description automatically generated">
            <a:extLst>
              <a:ext uri="{FF2B5EF4-FFF2-40B4-BE49-F238E27FC236}">
                <a16:creationId xmlns:a16="http://schemas.microsoft.com/office/drawing/2014/main" id="{DEF5F793-5B32-4CAF-9C29-73C9D18C8CD6}"/>
              </a:ext>
            </a:extLst>
          </p:cNvPr>
          <p:cNvPicPr>
            <a:picLocks noChangeAspect="1"/>
          </p:cNvPicPr>
          <p:nvPr/>
        </p:nvPicPr>
        <p:blipFill>
          <a:blip r:embed="rId3"/>
          <a:stretch>
            <a:fillRect/>
          </a:stretch>
        </p:blipFill>
        <p:spPr>
          <a:xfrm>
            <a:off x="9049211" y="2532576"/>
            <a:ext cx="2881158" cy="2849818"/>
          </a:xfrm>
          <a:prstGeom prst="rect">
            <a:avLst/>
          </a:prstGeom>
        </p:spPr>
      </p:pic>
      <p:pic>
        <p:nvPicPr>
          <p:cNvPr id="4" name="Picture 4">
            <a:extLst>
              <a:ext uri="{FF2B5EF4-FFF2-40B4-BE49-F238E27FC236}">
                <a16:creationId xmlns:a16="http://schemas.microsoft.com/office/drawing/2014/main" id="{D93E5737-C68C-49F6-9632-A8BB8954794F}"/>
              </a:ext>
            </a:extLst>
          </p:cNvPr>
          <p:cNvPicPr>
            <a:picLocks noChangeAspect="1"/>
          </p:cNvPicPr>
          <p:nvPr/>
        </p:nvPicPr>
        <p:blipFill>
          <a:blip r:embed="rId4"/>
          <a:stretch>
            <a:fillRect/>
          </a:stretch>
        </p:blipFill>
        <p:spPr>
          <a:xfrm>
            <a:off x="364562" y="3170136"/>
            <a:ext cx="3621651" cy="2029439"/>
          </a:xfrm>
          <a:prstGeom prst="rect">
            <a:avLst/>
          </a:prstGeom>
        </p:spPr>
      </p:pic>
    </p:spTree>
    <p:extLst>
      <p:ext uri="{BB962C8B-B14F-4D97-AF65-F5344CB8AC3E}">
        <p14:creationId xmlns:p14="http://schemas.microsoft.com/office/powerpoint/2010/main" val="24860027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1">
            <a:extLst>
              <a:ext uri="{FF2B5EF4-FFF2-40B4-BE49-F238E27FC236}">
                <a16:creationId xmlns:a16="http://schemas.microsoft.com/office/drawing/2014/main" id="{3CFD01BD-7064-45F3-AC16-7ABDF1723093}"/>
              </a:ext>
            </a:extLst>
          </p:cNvPr>
          <p:cNvSpPr txBox="1"/>
          <p:nvPr/>
        </p:nvSpPr>
        <p:spPr>
          <a:xfrm>
            <a:off x="248266" y="2821141"/>
            <a:ext cx="7894386" cy="5064176"/>
          </a:xfrm>
          <a:prstGeom prst="rect">
            <a:avLst/>
          </a:prstGeom>
        </p:spPr>
        <p:txBody>
          <a:bodyPr rot="0" spcFirstLastPara="0" vert="horz" wrap="square" lIns="91440" tIns="45720" rIns="91440" bIns="45720" numCol="1" spcCol="0" rtlCol="0" fromWordArt="0" anchor="t" anchorCtr="0" forceAA="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228600">
              <a:lnSpc>
                <a:spcPct val="90000"/>
              </a:lnSpc>
              <a:spcAft>
                <a:spcPts val="600"/>
              </a:spcAft>
              <a:buFont typeface="Arial" panose="020B0604020202020204" pitchFamily="34" charset="0"/>
              <a:buChar char="•"/>
            </a:pPr>
            <a:r>
              <a:rPr lang="en-US" sz="2400" dirty="0">
                <a:latin typeface="Maiandra GD"/>
              </a:rPr>
              <a:t>Germany couldn't attack with their troops because the Royal Navy could protect Britain from the sea. </a:t>
            </a:r>
            <a:endParaRPr lang="en-US" sz="2400" dirty="0">
              <a:latin typeface="Maiandra GD"/>
              <a:cs typeface="Calibri"/>
            </a:endParaRPr>
          </a:p>
          <a:p>
            <a:pPr indent="-228600">
              <a:lnSpc>
                <a:spcPct val="90000"/>
              </a:lnSpc>
              <a:spcAft>
                <a:spcPts val="600"/>
              </a:spcAft>
              <a:buFont typeface="Arial" panose="020B0604020202020204" pitchFamily="34" charset="0"/>
              <a:buChar char="•"/>
            </a:pPr>
            <a:endParaRPr lang="en-US" sz="2400" dirty="0">
              <a:latin typeface="Maiandra GD"/>
              <a:cs typeface="Calibri"/>
            </a:endParaRPr>
          </a:p>
          <a:p>
            <a:pPr indent="-228600">
              <a:lnSpc>
                <a:spcPct val="90000"/>
              </a:lnSpc>
              <a:spcAft>
                <a:spcPts val="600"/>
              </a:spcAft>
              <a:buFont typeface="Arial" panose="020B0604020202020204" pitchFamily="34" charset="0"/>
              <a:buChar char="•"/>
            </a:pPr>
            <a:r>
              <a:rPr lang="en-US" sz="2400" dirty="0">
                <a:latin typeface="Maiandra GD"/>
              </a:rPr>
              <a:t>So, in 1940, Hitler invaded Britain using the German air force, called the ‘Luftwaffe’. They began dropping bombs on the cities of Britain. These attacks were called air raids. The first bombing took place on 7th September 1940 with around 350 bombers flying across the channel to London. </a:t>
            </a:r>
            <a:endParaRPr lang="en-US" sz="2400" dirty="0">
              <a:latin typeface="Maiandra GD"/>
              <a:cs typeface="Calibri"/>
            </a:endParaRPr>
          </a:p>
        </p:txBody>
      </p:sp>
      <p:pic>
        <p:nvPicPr>
          <p:cNvPr id="8" name="Picture 9">
            <a:extLst>
              <a:ext uri="{FF2B5EF4-FFF2-40B4-BE49-F238E27FC236}">
                <a16:creationId xmlns:a16="http://schemas.microsoft.com/office/drawing/2014/main" id="{50A18F54-9D16-4E66-8187-16725C04D4C9}"/>
              </a:ext>
            </a:extLst>
          </p:cNvPr>
          <p:cNvPicPr>
            <a:picLocks noChangeAspect="1"/>
          </p:cNvPicPr>
          <p:nvPr/>
        </p:nvPicPr>
        <p:blipFill>
          <a:blip r:embed="rId2"/>
          <a:stretch>
            <a:fillRect/>
          </a:stretch>
        </p:blipFill>
        <p:spPr>
          <a:xfrm>
            <a:off x="299884" y="306919"/>
            <a:ext cx="4881714" cy="2200644"/>
          </a:xfrm>
          <a:prstGeom prst="rect">
            <a:avLst/>
          </a:prstGeom>
        </p:spPr>
      </p:pic>
      <p:pic>
        <p:nvPicPr>
          <p:cNvPr id="10" name="Picture 11">
            <a:extLst>
              <a:ext uri="{FF2B5EF4-FFF2-40B4-BE49-F238E27FC236}">
                <a16:creationId xmlns:a16="http://schemas.microsoft.com/office/drawing/2014/main" id="{A2E025E3-D9D7-440E-8D90-947C0C269141}"/>
              </a:ext>
            </a:extLst>
          </p:cNvPr>
          <p:cNvPicPr>
            <a:picLocks noChangeAspect="1"/>
          </p:cNvPicPr>
          <p:nvPr/>
        </p:nvPicPr>
        <p:blipFill>
          <a:blip r:embed="rId3"/>
          <a:stretch>
            <a:fillRect/>
          </a:stretch>
        </p:blipFill>
        <p:spPr>
          <a:xfrm>
            <a:off x="6875207" y="145155"/>
            <a:ext cx="5078360" cy="2511883"/>
          </a:xfrm>
          <a:prstGeom prst="rect">
            <a:avLst/>
          </a:prstGeom>
        </p:spPr>
      </p:pic>
      <p:pic>
        <p:nvPicPr>
          <p:cNvPr id="12" name="Picture 12" descr="A picture containing text, white, old&#10;&#10;Description automatically generated">
            <a:extLst>
              <a:ext uri="{FF2B5EF4-FFF2-40B4-BE49-F238E27FC236}">
                <a16:creationId xmlns:a16="http://schemas.microsoft.com/office/drawing/2014/main" id="{B262B5C1-161D-4011-BD0D-19A6898E4BE4}"/>
              </a:ext>
            </a:extLst>
          </p:cNvPr>
          <p:cNvPicPr>
            <a:picLocks noChangeAspect="1"/>
          </p:cNvPicPr>
          <p:nvPr/>
        </p:nvPicPr>
        <p:blipFill>
          <a:blip r:embed="rId4"/>
          <a:stretch>
            <a:fillRect/>
          </a:stretch>
        </p:blipFill>
        <p:spPr>
          <a:xfrm>
            <a:off x="8067369" y="3049503"/>
            <a:ext cx="3984521" cy="2799188"/>
          </a:xfrm>
          <a:prstGeom prst="rect">
            <a:avLst/>
          </a:prstGeom>
        </p:spPr>
      </p:pic>
    </p:spTree>
    <p:extLst>
      <p:ext uri="{BB962C8B-B14F-4D97-AF65-F5344CB8AC3E}">
        <p14:creationId xmlns:p14="http://schemas.microsoft.com/office/powerpoint/2010/main" val="22333184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342096C-4E00-4403-8095-D72429C874BA}"/>
              </a:ext>
            </a:extLst>
          </p:cNvPr>
          <p:cNvPicPr>
            <a:picLocks noChangeAspect="1"/>
          </p:cNvPicPr>
          <p:nvPr/>
        </p:nvPicPr>
        <p:blipFill>
          <a:blip r:embed="rId2"/>
          <a:stretch>
            <a:fillRect/>
          </a:stretch>
        </p:blipFill>
        <p:spPr>
          <a:xfrm>
            <a:off x="893835" y="1040015"/>
            <a:ext cx="5054177" cy="2848467"/>
          </a:xfrm>
          <a:prstGeom prst="rect">
            <a:avLst/>
          </a:prstGeom>
          <a:ln>
            <a:noFill/>
          </a:ln>
          <a:effectLst>
            <a:outerShdw blurRad="292100" dist="139700" dir="2700000" algn="tl" rotWithShape="0">
              <a:srgbClr val="333333">
                <a:alpha val="65000"/>
              </a:srgbClr>
            </a:outerShdw>
          </a:effectLst>
        </p:spPr>
      </p:pic>
      <p:sp>
        <p:nvSpPr>
          <p:cNvPr id="6" name="Title 1">
            <a:extLst>
              <a:ext uri="{FF2B5EF4-FFF2-40B4-BE49-F238E27FC236}">
                <a16:creationId xmlns:a16="http://schemas.microsoft.com/office/drawing/2014/main" id="{344C5866-AA23-4740-97EA-1B44CC3789A2}"/>
              </a:ext>
            </a:extLst>
          </p:cNvPr>
          <p:cNvSpPr>
            <a:spLocks noGrp="1"/>
          </p:cNvSpPr>
          <p:nvPr/>
        </p:nvSpPr>
        <p:spPr>
          <a:xfrm>
            <a:off x="186813" y="223481"/>
            <a:ext cx="12039599" cy="1325563"/>
          </a:xfrm>
          <a:prstGeom prst="rect">
            <a:avLst/>
          </a:prstGeom>
        </p:spPr>
        <p:txBody>
          <a:bodyPr vert="horz" lIns="91440" tIns="45720" rIns="91440" bIns="45720" rtlCol="0" anchor="ctr">
            <a:normAutofit fontScale="75000" lnSpcReduction="20000"/>
          </a:bodyPr>
          <a:lstStyle>
            <a:lvl1pPr algn="l" defTabSz="914400" rtl="0" eaLnBrk="1" latinLnBrk="0" hangingPunct="1">
              <a:lnSpc>
                <a:spcPct val="90000"/>
              </a:lnSpc>
              <a:spcBef>
                <a:spcPct val="0"/>
              </a:spcBef>
              <a:buNone/>
              <a:defRPr sz="4400" kern="1200">
                <a:solidFill>
                  <a:schemeClr val="tx1"/>
                </a:solidFill>
                <a:latin typeface="Twinkl SemiBold" pitchFamily="2" charset="0"/>
                <a:ea typeface="+mj-ea"/>
                <a:cs typeface="+mj-cs"/>
              </a:defRPr>
            </a:lvl1pPr>
          </a:lstStyle>
          <a:p>
            <a:pPr algn="ctr"/>
            <a:r>
              <a:rPr lang="en-GB" dirty="0">
                <a:effectLst>
                  <a:outerShdw blurRad="38100" dist="38100" dir="2700000" algn="tl">
                    <a:srgbClr val="000000">
                      <a:alpha val="43137"/>
                    </a:srgbClr>
                  </a:outerShdw>
                </a:effectLst>
                <a:uFill>
                  <a:solidFill>
                    <a:schemeClr val="tx1"/>
                  </a:solidFill>
                </a:uFill>
                <a:latin typeface="Maiandra GD"/>
              </a:rPr>
              <a:t>What or who were the air raids targeting?</a:t>
            </a:r>
            <a:br>
              <a:rPr lang="en-GB"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53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endParaRPr lang="en-GB" sz="4900">
              <a:effectLst>
                <a:outerShdw blurRad="38100" dist="38100" dir="2700000" algn="tl">
                  <a:srgbClr val="000000">
                    <a:alpha val="43137"/>
                  </a:srgbClr>
                </a:outerShdw>
              </a:effectLst>
              <a:uFill>
                <a:solidFill>
                  <a:prstClr val="black"/>
                </a:solidFill>
              </a:uFill>
              <a:latin typeface="Maiandra GD"/>
            </a:endParaRPr>
          </a:p>
        </p:txBody>
      </p:sp>
      <p:sp>
        <p:nvSpPr>
          <p:cNvPr id="8" name="TextBox 7">
            <a:extLst>
              <a:ext uri="{FF2B5EF4-FFF2-40B4-BE49-F238E27FC236}">
                <a16:creationId xmlns:a16="http://schemas.microsoft.com/office/drawing/2014/main" id="{A028B79F-CEFD-4AFC-B79C-C9B098A94717}"/>
              </a:ext>
            </a:extLst>
          </p:cNvPr>
          <p:cNvSpPr txBox="1"/>
          <p:nvPr/>
        </p:nvSpPr>
        <p:spPr>
          <a:xfrm>
            <a:off x="730046" y="4343400"/>
            <a:ext cx="10940844"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latin typeface="Maiandra GD"/>
              </a:rPr>
              <a:t>It was mainly London that was targeted, but other British cities were also attacked. The Luftwaffe mainly targeted docks, factories and railways; they</a:t>
            </a:r>
            <a:r>
              <a:rPr lang="en-GB" sz="2400" dirty="0">
                <a:latin typeface="Maiandra GD"/>
                <a:ea typeface="+mn-lt"/>
                <a:cs typeface="+mn-lt"/>
              </a:rPr>
              <a:t> were military targets for the Germans as these places produced machinery for the war. Birmingham, Belfast and Coventry were heavily bombed. </a:t>
            </a:r>
          </a:p>
        </p:txBody>
      </p:sp>
      <p:pic>
        <p:nvPicPr>
          <p:cNvPr id="9" name="Picture 9">
            <a:extLst>
              <a:ext uri="{FF2B5EF4-FFF2-40B4-BE49-F238E27FC236}">
                <a16:creationId xmlns:a16="http://schemas.microsoft.com/office/drawing/2014/main" id="{A237D8CC-ACD5-4C99-A5A1-CE14DACA13E7}"/>
              </a:ext>
            </a:extLst>
          </p:cNvPr>
          <p:cNvPicPr>
            <a:picLocks noChangeAspect="1"/>
          </p:cNvPicPr>
          <p:nvPr/>
        </p:nvPicPr>
        <p:blipFill>
          <a:blip r:embed="rId3"/>
          <a:stretch>
            <a:fillRect/>
          </a:stretch>
        </p:blipFill>
        <p:spPr>
          <a:xfrm>
            <a:off x="6517404" y="983994"/>
            <a:ext cx="4614094" cy="3071044"/>
          </a:xfrm>
          <a:prstGeom prst="rect">
            <a:avLst/>
          </a:prstGeom>
        </p:spPr>
      </p:pic>
    </p:spTree>
    <p:extLst>
      <p:ext uri="{BB962C8B-B14F-4D97-AF65-F5344CB8AC3E}">
        <p14:creationId xmlns:p14="http://schemas.microsoft.com/office/powerpoint/2010/main" val="1090291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53A6A8-C898-4905-BA5B-D32CD0AB58BF}"/>
              </a:ext>
            </a:extLst>
          </p:cNvPr>
          <p:cNvSpPr txBox="1"/>
          <p:nvPr/>
        </p:nvSpPr>
        <p:spPr>
          <a:xfrm>
            <a:off x="324465" y="1442884"/>
            <a:ext cx="1162910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Maiandra GD"/>
                <a:cs typeface="Calibri"/>
              </a:rPr>
              <a:t>From</a:t>
            </a:r>
            <a:r>
              <a:rPr lang="en-US" sz="2400" dirty="0">
                <a:latin typeface="Maiandra GD"/>
              </a:rPr>
              <a:t> that first night, when the Luftwaffe dropped bombs on London, every night for eleven weeks (except for one night) Britain was bombed by the Germans. One third of London was destroyed; this was known as 'The Blitz'. The word ‘blitz’ comes from a shortened version of the German word for ‘Lightening War’ - Blitzkrieg.​</a:t>
            </a:r>
            <a:endParaRPr lang="en-US" dirty="0">
              <a:latin typeface="Maiandra GD"/>
              <a:cs typeface="Calibri"/>
            </a:endParaRPr>
          </a:p>
        </p:txBody>
      </p:sp>
      <p:sp>
        <p:nvSpPr>
          <p:cNvPr id="13" name="Title 3">
            <a:extLst>
              <a:ext uri="{FF2B5EF4-FFF2-40B4-BE49-F238E27FC236}">
                <a16:creationId xmlns:a16="http://schemas.microsoft.com/office/drawing/2014/main" id="{48FBEB81-C98F-4B6B-860C-566545601CE8}"/>
              </a:ext>
            </a:extLst>
          </p:cNvPr>
          <p:cNvSpPr>
            <a:spLocks noGrp="1"/>
          </p:cNvSpPr>
          <p:nvPr/>
        </p:nvSpPr>
        <p:spPr>
          <a:xfrm>
            <a:off x="191727" y="380572"/>
            <a:ext cx="12115389" cy="99430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Twinkl SemiBold" pitchFamily="2" charset="0"/>
                <a:ea typeface="+mj-ea"/>
                <a:cs typeface="+mj-cs"/>
              </a:defRPr>
            </a:lvl1pPr>
          </a:lstStyle>
          <a:p>
            <a:r>
              <a:rPr lang="en-GB" dirty="0">
                <a:latin typeface="Maiandra GD"/>
              </a:rPr>
              <a:t>It wasn't just military targets that were bombed. Hitler also targeted the civilian population.</a:t>
            </a:r>
            <a:endParaRPr lang="en-GB" dirty="0"/>
          </a:p>
        </p:txBody>
      </p:sp>
      <p:pic>
        <p:nvPicPr>
          <p:cNvPr id="15" name="Picture 15">
            <a:extLst>
              <a:ext uri="{FF2B5EF4-FFF2-40B4-BE49-F238E27FC236}">
                <a16:creationId xmlns:a16="http://schemas.microsoft.com/office/drawing/2014/main" id="{CE2DED04-B828-4198-BA8F-B6DBC5461EEC}"/>
              </a:ext>
            </a:extLst>
          </p:cNvPr>
          <p:cNvPicPr>
            <a:picLocks noChangeAspect="1"/>
          </p:cNvPicPr>
          <p:nvPr/>
        </p:nvPicPr>
        <p:blipFill>
          <a:blip r:embed="rId2"/>
          <a:stretch>
            <a:fillRect/>
          </a:stretch>
        </p:blipFill>
        <p:spPr>
          <a:xfrm>
            <a:off x="718677" y="3087176"/>
            <a:ext cx="3958098" cy="2650100"/>
          </a:xfrm>
          <a:prstGeom prst="rect">
            <a:avLst/>
          </a:prstGeom>
        </p:spPr>
      </p:pic>
      <p:pic>
        <p:nvPicPr>
          <p:cNvPr id="17" name="Picture 17" descr="A picture containing people, old, white, black&#10;&#10;Description automatically generated">
            <a:extLst>
              <a:ext uri="{FF2B5EF4-FFF2-40B4-BE49-F238E27FC236}">
                <a16:creationId xmlns:a16="http://schemas.microsoft.com/office/drawing/2014/main" id="{17360A4A-434D-40AD-8514-A38CFEF98E14}"/>
              </a:ext>
            </a:extLst>
          </p:cNvPr>
          <p:cNvPicPr>
            <a:picLocks noChangeAspect="1"/>
          </p:cNvPicPr>
          <p:nvPr/>
        </p:nvPicPr>
        <p:blipFill>
          <a:blip r:embed="rId3"/>
          <a:stretch>
            <a:fillRect/>
          </a:stretch>
        </p:blipFill>
        <p:spPr>
          <a:xfrm>
            <a:off x="6449654" y="3081644"/>
            <a:ext cx="4491497" cy="3201936"/>
          </a:xfrm>
          <a:prstGeom prst="rect">
            <a:avLst/>
          </a:prstGeom>
        </p:spPr>
      </p:pic>
      <p:sp>
        <p:nvSpPr>
          <p:cNvPr id="3" name="TextBox 2">
            <a:extLst>
              <a:ext uri="{FF2B5EF4-FFF2-40B4-BE49-F238E27FC236}">
                <a16:creationId xmlns:a16="http://schemas.microsoft.com/office/drawing/2014/main" id="{C0F6E3E1-C9CA-4F6A-8384-F49B9767AA88}"/>
              </a:ext>
            </a:extLst>
          </p:cNvPr>
          <p:cNvSpPr txBox="1"/>
          <p:nvPr/>
        </p:nvSpPr>
        <p:spPr>
          <a:xfrm>
            <a:off x="766917" y="5904271"/>
            <a:ext cx="677442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4"/>
              </a:rPr>
              <a:t>https://www.youtube.com/watch?v=clKxrDza1d8</a:t>
            </a:r>
            <a:r>
              <a:rPr lang="en-US" dirty="0"/>
              <a:t> </a:t>
            </a:r>
            <a:endParaRPr lang="en-US"/>
          </a:p>
        </p:txBody>
      </p:sp>
      <p:sp>
        <p:nvSpPr>
          <p:cNvPr id="4" name="TextBox 3">
            <a:extLst>
              <a:ext uri="{FF2B5EF4-FFF2-40B4-BE49-F238E27FC236}">
                <a16:creationId xmlns:a16="http://schemas.microsoft.com/office/drawing/2014/main" id="{CC548946-4CEC-4777-9EBA-7AE5E6D5E22D}"/>
              </a:ext>
            </a:extLst>
          </p:cNvPr>
          <p:cNvSpPr txBox="1"/>
          <p:nvPr/>
        </p:nvSpPr>
        <p:spPr>
          <a:xfrm>
            <a:off x="766917" y="6420465"/>
            <a:ext cx="651632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5"/>
              </a:rPr>
              <a:t>http://bombsight.org/#11/51.4801/-0.0999</a:t>
            </a:r>
            <a:r>
              <a:rPr lang="en-US" dirty="0"/>
              <a:t> </a:t>
            </a:r>
            <a:endParaRPr lang="en-US"/>
          </a:p>
        </p:txBody>
      </p:sp>
    </p:spTree>
    <p:extLst>
      <p:ext uri="{BB962C8B-B14F-4D97-AF65-F5344CB8AC3E}">
        <p14:creationId xmlns:p14="http://schemas.microsoft.com/office/powerpoint/2010/main" val="11244192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53A6A8-C898-4905-BA5B-D32CD0AB58BF}"/>
              </a:ext>
            </a:extLst>
          </p:cNvPr>
          <p:cNvSpPr txBox="1"/>
          <p:nvPr/>
        </p:nvSpPr>
        <p:spPr>
          <a:xfrm>
            <a:off x="275304" y="1713271"/>
            <a:ext cx="11629101"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latin typeface="Calibri"/>
                <a:cs typeface="Calibri"/>
              </a:rPr>
              <a:t>Even</a:t>
            </a:r>
            <a:r>
              <a:rPr lang="en-US" sz="2400" dirty="0">
                <a:ea typeface="+mn-lt"/>
                <a:cs typeface="+mn-lt"/>
              </a:rPr>
              <a:t> before the war officially started, the British government was concerned that during a war gas bombs could be dropped on Britain. For this reason, everyone was issued with a gas mask in a cardboard box in case a gas bomb was dropped. </a:t>
            </a:r>
            <a:r>
              <a:rPr lang="en-US" sz="2400" dirty="0">
                <a:latin typeface="Maiandra GD"/>
              </a:rPr>
              <a:t> </a:t>
            </a:r>
            <a:endParaRPr lang="en-US" sz="2400" dirty="0">
              <a:latin typeface="Maiandra GD"/>
              <a:cs typeface="Calibri"/>
            </a:endParaRPr>
          </a:p>
        </p:txBody>
      </p:sp>
      <p:sp>
        <p:nvSpPr>
          <p:cNvPr id="13" name="Title 3">
            <a:extLst>
              <a:ext uri="{FF2B5EF4-FFF2-40B4-BE49-F238E27FC236}">
                <a16:creationId xmlns:a16="http://schemas.microsoft.com/office/drawing/2014/main" id="{48FBEB81-C98F-4B6B-860C-566545601CE8}"/>
              </a:ext>
            </a:extLst>
          </p:cNvPr>
          <p:cNvSpPr>
            <a:spLocks noGrp="1"/>
          </p:cNvSpPr>
          <p:nvPr/>
        </p:nvSpPr>
        <p:spPr>
          <a:xfrm>
            <a:off x="191727" y="380572"/>
            <a:ext cx="12115389" cy="99430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Twinkl SemiBold" pitchFamily="2" charset="0"/>
                <a:ea typeface="+mj-ea"/>
                <a:cs typeface="+mj-cs"/>
              </a:defRPr>
            </a:lvl1pPr>
          </a:lstStyle>
          <a:p>
            <a:r>
              <a:rPr lang="en-GB" dirty="0">
                <a:latin typeface="Maiandra GD"/>
              </a:rPr>
              <a:t>How do you think people protected themselves?</a:t>
            </a:r>
          </a:p>
        </p:txBody>
      </p:sp>
      <p:pic>
        <p:nvPicPr>
          <p:cNvPr id="3" name="Picture 3" descr="A picture containing text, indoor, box&#10;&#10;Description automatically generated">
            <a:extLst>
              <a:ext uri="{FF2B5EF4-FFF2-40B4-BE49-F238E27FC236}">
                <a16:creationId xmlns:a16="http://schemas.microsoft.com/office/drawing/2014/main" id="{8AFF2A10-5C1A-4CAD-A339-867633C21AE2}"/>
              </a:ext>
            </a:extLst>
          </p:cNvPr>
          <p:cNvPicPr>
            <a:picLocks noChangeAspect="1"/>
          </p:cNvPicPr>
          <p:nvPr/>
        </p:nvPicPr>
        <p:blipFill>
          <a:blip r:embed="rId2"/>
          <a:stretch>
            <a:fillRect/>
          </a:stretch>
        </p:blipFill>
        <p:spPr>
          <a:xfrm>
            <a:off x="582562" y="3251614"/>
            <a:ext cx="7942006" cy="2812838"/>
          </a:xfrm>
          <a:prstGeom prst="rect">
            <a:avLst/>
          </a:prstGeom>
        </p:spPr>
      </p:pic>
      <p:pic>
        <p:nvPicPr>
          <p:cNvPr id="4" name="Picture 4" descr="Text&#10;&#10;Description automatically generated">
            <a:extLst>
              <a:ext uri="{FF2B5EF4-FFF2-40B4-BE49-F238E27FC236}">
                <a16:creationId xmlns:a16="http://schemas.microsoft.com/office/drawing/2014/main" id="{F235D215-8F0C-479C-972E-47DD196D0059}"/>
              </a:ext>
            </a:extLst>
          </p:cNvPr>
          <p:cNvPicPr>
            <a:picLocks noChangeAspect="1"/>
          </p:cNvPicPr>
          <p:nvPr/>
        </p:nvPicPr>
        <p:blipFill>
          <a:blip r:embed="rId3"/>
          <a:stretch>
            <a:fillRect/>
          </a:stretch>
        </p:blipFill>
        <p:spPr>
          <a:xfrm>
            <a:off x="9001432" y="2562334"/>
            <a:ext cx="2743200" cy="3896429"/>
          </a:xfrm>
          <a:prstGeom prst="rect">
            <a:avLst/>
          </a:prstGeom>
        </p:spPr>
      </p:pic>
    </p:spTree>
    <p:extLst>
      <p:ext uri="{BB962C8B-B14F-4D97-AF65-F5344CB8AC3E}">
        <p14:creationId xmlns:p14="http://schemas.microsoft.com/office/powerpoint/2010/main" val="2247698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p:tgtEl>
                                          <p:spTgt spid="3"/>
                                        </p:tgtEl>
                                        <p:attrNameLst>
                                          <p:attrName>ppt_y</p:attrName>
                                        </p:attrNameLst>
                                      </p:cBhvr>
                                      <p:tavLst>
                                        <p:tav tm="0">
                                          <p:val>
                                            <p:strVal val="#ppt_y+#ppt_h*1.125000"/>
                                          </p:val>
                                        </p:tav>
                                        <p:tav tm="100000">
                                          <p:val>
                                            <p:strVal val="#ppt_y"/>
                                          </p:val>
                                        </p:tav>
                                      </p:tavLst>
                                    </p:anim>
                                    <p:animEffect transition="in" filter="wipe(up)">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4" name="Picture 4" descr="A picture containing text, outdoor, person, group&#10;&#10;Description automatically generated">
            <a:extLst>
              <a:ext uri="{FF2B5EF4-FFF2-40B4-BE49-F238E27FC236}">
                <a16:creationId xmlns:a16="http://schemas.microsoft.com/office/drawing/2014/main" id="{A5E794E8-F2D4-4904-8328-446017AEFFE0}"/>
              </a:ext>
            </a:extLst>
          </p:cNvPr>
          <p:cNvPicPr>
            <a:picLocks noChangeAspect="1"/>
          </p:cNvPicPr>
          <p:nvPr/>
        </p:nvPicPr>
        <p:blipFill rotWithShape="1">
          <a:blip r:embed="rId2"/>
          <a:srcRect t="12654" r="-1" b="14979"/>
          <a:stretch/>
        </p:blipFill>
        <p:spPr>
          <a:xfrm>
            <a:off x="20" y="10"/>
            <a:ext cx="12188932" cy="6857990"/>
          </a:xfrm>
          <a:prstGeom prst="rect">
            <a:avLst/>
          </a:prstGeom>
        </p:spPr>
      </p:pic>
      <p:sp>
        <p:nvSpPr>
          <p:cNvPr id="18" name="Freeform: Shape 17">
            <a:extLst>
              <a:ext uri="{FF2B5EF4-FFF2-40B4-BE49-F238E27FC236}">
                <a16:creationId xmlns:a16="http://schemas.microsoft.com/office/drawing/2014/main" id="{5E8D2E83-FB3A-40E7-A9E5-7AB389D612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23809"/>
            <a:ext cx="11016943" cy="2262375"/>
          </a:xfrm>
          <a:custGeom>
            <a:avLst/>
            <a:gdLst>
              <a:gd name="connsiteX0" fmla="*/ 0 w 11016943"/>
              <a:gd name="connsiteY0" fmla="*/ 0 h 2262375"/>
              <a:gd name="connsiteX1" fmla="*/ 9969166 w 11016943"/>
              <a:gd name="connsiteY1" fmla="*/ 0 h 2262375"/>
              <a:gd name="connsiteX2" fmla="*/ 11016943 w 11016943"/>
              <a:gd name="connsiteY2" fmla="*/ 2262375 h 2262375"/>
              <a:gd name="connsiteX3" fmla="*/ 4942050 w 11016943"/>
              <a:gd name="connsiteY3" fmla="*/ 2262375 h 2262375"/>
              <a:gd name="connsiteX4" fmla="*/ 4582160 w 11016943"/>
              <a:gd name="connsiteY4" fmla="*/ 2262375 h 2262375"/>
              <a:gd name="connsiteX5" fmla="*/ 0 w 11016943"/>
              <a:gd name="connsiteY5" fmla="*/ 2262375 h 226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16943" h="2262375">
                <a:moveTo>
                  <a:pt x="0" y="0"/>
                </a:moveTo>
                <a:lnTo>
                  <a:pt x="9969166" y="0"/>
                </a:lnTo>
                <a:lnTo>
                  <a:pt x="11016943" y="2262375"/>
                </a:lnTo>
                <a:lnTo>
                  <a:pt x="4942050" y="2262375"/>
                </a:lnTo>
                <a:lnTo>
                  <a:pt x="4582160" y="2262375"/>
                </a:lnTo>
                <a:lnTo>
                  <a:pt x="0" y="2262375"/>
                </a:lnTo>
                <a:close/>
              </a:path>
            </a:pathLst>
          </a:custGeom>
          <a:solidFill>
            <a:schemeClr val="bg1">
              <a:lumMod val="85000"/>
              <a:lumOff val="15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CA53A6A8-C898-4905-BA5B-D32CD0AB58BF}"/>
              </a:ext>
            </a:extLst>
          </p:cNvPr>
          <p:cNvSpPr txBox="1"/>
          <p:nvPr/>
        </p:nvSpPr>
        <p:spPr>
          <a:xfrm>
            <a:off x="372257" y="4500502"/>
            <a:ext cx="10081221" cy="2355369"/>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Aft>
                <a:spcPts val="600"/>
              </a:spcAft>
            </a:pPr>
            <a:r>
              <a:rPr lang="en-US" sz="2000" dirty="0">
                <a:latin typeface="Maiandra GD"/>
              </a:rPr>
              <a:t>People were told to build shelters in their houses and gardens so they could protect themselves during air raids. One of the most popular was the Anderson shelter. These were made from iron sheets and dug half way into the ground. They were then covered with earth and soil. They kept people safe, but weren’t very comfortable and the sound of the bombs could still be heard. </a:t>
            </a:r>
            <a:endParaRPr lang="en-US"/>
          </a:p>
          <a:p>
            <a:pPr indent="-228600">
              <a:lnSpc>
                <a:spcPct val="90000"/>
              </a:lnSpc>
              <a:spcAft>
                <a:spcPts val="600"/>
              </a:spcAft>
              <a:buFont typeface="Arial" panose="020B0604020202020204" pitchFamily="34" charset="0"/>
              <a:buChar char="•"/>
            </a:pPr>
            <a:endParaRPr lang="en-US" sz="1600"/>
          </a:p>
          <a:p>
            <a:pPr>
              <a:lnSpc>
                <a:spcPct val="90000"/>
              </a:lnSpc>
              <a:spcAft>
                <a:spcPts val="600"/>
              </a:spcAft>
            </a:pPr>
            <a:r>
              <a:rPr lang="en-US" sz="1600" dirty="0"/>
              <a:t>  </a:t>
            </a:r>
            <a:endParaRPr lang="en-US" sz="1600" dirty="0">
              <a:cs typeface="Calibri" panose="020F0502020204030204"/>
            </a:endParaRPr>
          </a:p>
        </p:txBody>
      </p:sp>
    </p:spTree>
    <p:extLst>
      <p:ext uri="{BB962C8B-B14F-4D97-AF65-F5344CB8AC3E}">
        <p14:creationId xmlns:p14="http://schemas.microsoft.com/office/powerpoint/2010/main" val="794563376"/>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5" name="Picture 5" descr="A picture containing building, indoor, cage&#10;&#10;Description automatically generated">
            <a:extLst>
              <a:ext uri="{FF2B5EF4-FFF2-40B4-BE49-F238E27FC236}">
                <a16:creationId xmlns:a16="http://schemas.microsoft.com/office/drawing/2014/main" id="{468EAA99-FBC2-40BC-9B48-ED9E5A60C725}"/>
              </a:ext>
            </a:extLst>
          </p:cNvPr>
          <p:cNvPicPr>
            <a:picLocks noChangeAspect="1"/>
          </p:cNvPicPr>
          <p:nvPr/>
        </p:nvPicPr>
        <p:blipFill rotWithShape="1">
          <a:blip r:embed="rId2"/>
          <a:srcRect l="4307" r="8159"/>
          <a:stretch/>
        </p:blipFill>
        <p:spPr>
          <a:xfrm>
            <a:off x="20" y="10"/>
            <a:ext cx="12188932" cy="6857990"/>
          </a:xfrm>
          <a:prstGeom prst="rect">
            <a:avLst/>
          </a:prstGeom>
        </p:spPr>
      </p:pic>
      <p:sp>
        <p:nvSpPr>
          <p:cNvPr id="18" name="Freeform: Shape 17">
            <a:extLst>
              <a:ext uri="{FF2B5EF4-FFF2-40B4-BE49-F238E27FC236}">
                <a16:creationId xmlns:a16="http://schemas.microsoft.com/office/drawing/2014/main" id="{5E8D2E83-FB3A-40E7-A9E5-7AB389D612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23809"/>
            <a:ext cx="11016943" cy="2262375"/>
          </a:xfrm>
          <a:custGeom>
            <a:avLst/>
            <a:gdLst>
              <a:gd name="connsiteX0" fmla="*/ 0 w 11016943"/>
              <a:gd name="connsiteY0" fmla="*/ 0 h 2262375"/>
              <a:gd name="connsiteX1" fmla="*/ 9969166 w 11016943"/>
              <a:gd name="connsiteY1" fmla="*/ 0 h 2262375"/>
              <a:gd name="connsiteX2" fmla="*/ 11016943 w 11016943"/>
              <a:gd name="connsiteY2" fmla="*/ 2262375 h 2262375"/>
              <a:gd name="connsiteX3" fmla="*/ 4942050 w 11016943"/>
              <a:gd name="connsiteY3" fmla="*/ 2262375 h 2262375"/>
              <a:gd name="connsiteX4" fmla="*/ 4582160 w 11016943"/>
              <a:gd name="connsiteY4" fmla="*/ 2262375 h 2262375"/>
              <a:gd name="connsiteX5" fmla="*/ 0 w 11016943"/>
              <a:gd name="connsiteY5" fmla="*/ 2262375 h 226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16943" h="2262375">
                <a:moveTo>
                  <a:pt x="0" y="0"/>
                </a:moveTo>
                <a:lnTo>
                  <a:pt x="9969166" y="0"/>
                </a:lnTo>
                <a:lnTo>
                  <a:pt x="11016943" y="2262375"/>
                </a:lnTo>
                <a:lnTo>
                  <a:pt x="4942050" y="2262375"/>
                </a:lnTo>
                <a:lnTo>
                  <a:pt x="4582160" y="2262375"/>
                </a:lnTo>
                <a:lnTo>
                  <a:pt x="0" y="2262375"/>
                </a:lnTo>
                <a:close/>
              </a:path>
            </a:pathLst>
          </a:custGeom>
          <a:solidFill>
            <a:schemeClr val="bg1">
              <a:lumMod val="85000"/>
              <a:lumOff val="15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extBox 1">
            <a:extLst>
              <a:ext uri="{FF2B5EF4-FFF2-40B4-BE49-F238E27FC236}">
                <a16:creationId xmlns:a16="http://schemas.microsoft.com/office/drawing/2014/main" id="{CA53A6A8-C898-4905-BA5B-D32CD0AB58BF}"/>
              </a:ext>
            </a:extLst>
          </p:cNvPr>
          <p:cNvSpPr txBox="1"/>
          <p:nvPr/>
        </p:nvSpPr>
        <p:spPr>
          <a:xfrm>
            <a:off x="347676" y="4377598"/>
            <a:ext cx="9565028" cy="2306207"/>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Aft>
                <a:spcPts val="600"/>
              </a:spcAft>
            </a:pPr>
            <a:r>
              <a:rPr lang="en-US" sz="2200" dirty="0">
                <a:latin typeface="Maiandra GD"/>
              </a:rPr>
              <a:t>For those people who didn’t have gardens to build Anderson shelters in, another kind of shelter was introduced in 1941 called a Morrison shelter. This was made from steel and was simply a box big enough to crawl into if there was an air raid. </a:t>
            </a:r>
            <a:endParaRPr lang="en-US" sz="2200">
              <a:latin typeface="Maiandra GD"/>
              <a:cs typeface="Calibri" panose="020F0502020204030204"/>
            </a:endParaRPr>
          </a:p>
          <a:p>
            <a:pPr>
              <a:lnSpc>
                <a:spcPct val="90000"/>
              </a:lnSpc>
              <a:spcAft>
                <a:spcPts val="600"/>
              </a:spcAft>
            </a:pPr>
            <a:r>
              <a:rPr lang="en-US" sz="2200" dirty="0">
                <a:latin typeface="Maiandra GD"/>
              </a:rPr>
              <a:t>Some Morrison shelters were built on two levels like a bunk bed.</a:t>
            </a:r>
            <a:endParaRPr lang="en-US" sz="2200">
              <a:latin typeface="Maiandra GD"/>
              <a:cs typeface="Calibri" panose="020F0502020204030204"/>
            </a:endParaRPr>
          </a:p>
          <a:p>
            <a:pPr>
              <a:lnSpc>
                <a:spcPct val="90000"/>
              </a:lnSpc>
              <a:spcAft>
                <a:spcPts val="600"/>
              </a:spcAft>
            </a:pPr>
            <a:r>
              <a:rPr lang="en-US" sz="1400" dirty="0"/>
              <a:t>  </a:t>
            </a:r>
            <a:endParaRPr lang="en-US" sz="1400" dirty="0">
              <a:cs typeface="Calibri"/>
            </a:endParaRPr>
          </a:p>
        </p:txBody>
      </p:sp>
    </p:spTree>
    <p:extLst>
      <p:ext uri="{BB962C8B-B14F-4D97-AF65-F5344CB8AC3E}">
        <p14:creationId xmlns:p14="http://schemas.microsoft.com/office/powerpoint/2010/main" val="181865646"/>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2172A0AC-3DCE-4672-BCAF-28FEF91F60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AE6F1C77-EDC9-4C5F-8C1C-62DD46BDA3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10">
            <a:extLst>
              <a:ext uri="{FF2B5EF4-FFF2-40B4-BE49-F238E27FC236}">
                <a16:creationId xmlns:a16="http://schemas.microsoft.com/office/drawing/2014/main" id="{E07842A5-EA84-4687-A7A9-0CF8B24E576A}"/>
              </a:ext>
            </a:extLst>
          </p:cNvPr>
          <p:cNvPicPr>
            <a:picLocks noChangeAspect="1"/>
          </p:cNvPicPr>
          <p:nvPr/>
        </p:nvPicPr>
        <p:blipFill rotWithShape="1">
          <a:blip r:embed="rId2">
            <a:alphaModFix amt="40000"/>
          </a:blip>
          <a:srcRect l="8545" r="6375" b="-4"/>
          <a:stretch/>
        </p:blipFill>
        <p:spPr>
          <a:xfrm>
            <a:off x="20" y="10"/>
            <a:ext cx="8450297" cy="6857990"/>
          </a:xfrm>
          <a:prstGeom prst="rect">
            <a:avLst/>
          </a:prstGeom>
        </p:spPr>
      </p:pic>
      <p:sp>
        <p:nvSpPr>
          <p:cNvPr id="2" name="TextBox 1">
            <a:extLst>
              <a:ext uri="{FF2B5EF4-FFF2-40B4-BE49-F238E27FC236}">
                <a16:creationId xmlns:a16="http://schemas.microsoft.com/office/drawing/2014/main" id="{CA53A6A8-C898-4905-BA5B-D32CD0AB58BF}"/>
              </a:ext>
            </a:extLst>
          </p:cNvPr>
          <p:cNvSpPr txBox="1"/>
          <p:nvPr/>
        </p:nvSpPr>
        <p:spPr>
          <a:xfrm>
            <a:off x="88491" y="4554946"/>
            <a:ext cx="6389427" cy="395717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Aft>
                <a:spcPts val="600"/>
              </a:spcAft>
            </a:pPr>
            <a:r>
              <a:rPr lang="en-US" sz="2400" dirty="0">
                <a:solidFill>
                  <a:srgbClr val="FFFFFF"/>
                </a:solidFill>
                <a:latin typeface="Maiandra GD"/>
              </a:rPr>
              <a:t>In London, people used the Underground as </a:t>
            </a:r>
            <a:endParaRPr lang="en-US" sz="2400">
              <a:solidFill>
                <a:srgbClr val="000000"/>
              </a:solidFill>
              <a:latin typeface="Maiandra GD"/>
            </a:endParaRPr>
          </a:p>
          <a:p>
            <a:pPr>
              <a:lnSpc>
                <a:spcPct val="90000"/>
              </a:lnSpc>
              <a:spcAft>
                <a:spcPts val="600"/>
              </a:spcAft>
            </a:pPr>
            <a:r>
              <a:rPr lang="en-US" sz="2400" dirty="0">
                <a:solidFill>
                  <a:srgbClr val="FFFFFF"/>
                </a:solidFill>
                <a:latin typeface="Maiandra GD"/>
              </a:rPr>
              <a:t>a shelter during the Blitz. Hundreds of families </a:t>
            </a:r>
            <a:endParaRPr lang="en-US" sz="2400">
              <a:solidFill>
                <a:srgbClr val="000000"/>
              </a:solidFill>
              <a:latin typeface="Maiandra GD"/>
            </a:endParaRPr>
          </a:p>
          <a:p>
            <a:pPr>
              <a:lnSpc>
                <a:spcPct val="90000"/>
              </a:lnSpc>
              <a:spcAft>
                <a:spcPts val="600"/>
              </a:spcAft>
            </a:pPr>
            <a:r>
              <a:rPr lang="en-US" sz="2400" dirty="0">
                <a:solidFill>
                  <a:srgbClr val="FFFFFF"/>
                </a:solidFill>
                <a:latin typeface="Maiandra GD"/>
              </a:rPr>
              <a:t>would squeeze onto the underground platforms to keep safe from the bombings  overhead.</a:t>
            </a:r>
            <a:endParaRPr lang="en-US" sz="2400">
              <a:latin typeface="Maiandra GD"/>
            </a:endParaRPr>
          </a:p>
        </p:txBody>
      </p:sp>
      <p:pic>
        <p:nvPicPr>
          <p:cNvPr id="7" name="Picture 7">
            <a:extLst>
              <a:ext uri="{FF2B5EF4-FFF2-40B4-BE49-F238E27FC236}">
                <a16:creationId xmlns:a16="http://schemas.microsoft.com/office/drawing/2014/main" id="{B60FA016-7945-4E4C-BBDE-BBC8370DC59D}"/>
              </a:ext>
            </a:extLst>
          </p:cNvPr>
          <p:cNvPicPr>
            <a:picLocks noChangeAspect="1"/>
          </p:cNvPicPr>
          <p:nvPr/>
        </p:nvPicPr>
        <p:blipFill rotWithShape="1">
          <a:blip r:embed="rId3"/>
          <a:srcRect t="9186" r="2" b="2"/>
          <a:stretch/>
        </p:blipFill>
        <p:spPr>
          <a:xfrm>
            <a:off x="6225997"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8047836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pic>
        <p:nvPicPr>
          <p:cNvPr id="5" name="Picture 5" descr="A picture containing person&#10;&#10;Description automatically generated">
            <a:extLst>
              <a:ext uri="{FF2B5EF4-FFF2-40B4-BE49-F238E27FC236}">
                <a16:creationId xmlns:a16="http://schemas.microsoft.com/office/drawing/2014/main" id="{A6C1063C-3BA2-4BC1-BDB4-D35287D9EEFE}"/>
              </a:ext>
            </a:extLst>
          </p:cNvPr>
          <p:cNvPicPr>
            <a:picLocks noChangeAspect="1"/>
          </p:cNvPicPr>
          <p:nvPr/>
        </p:nvPicPr>
        <p:blipFill rotWithShape="1">
          <a:blip r:embed="rId2"/>
          <a:srcRect t="13687" r="1" b="1"/>
          <a:stretch/>
        </p:blipFill>
        <p:spPr>
          <a:xfrm>
            <a:off x="20" y="10"/>
            <a:ext cx="12188932" cy="6857990"/>
          </a:xfrm>
          <a:prstGeom prst="rect">
            <a:avLst/>
          </a:prstGeom>
        </p:spPr>
      </p:pic>
      <p:sp>
        <p:nvSpPr>
          <p:cNvPr id="12" name="Freeform: Shape 11">
            <a:extLst>
              <a:ext uri="{FF2B5EF4-FFF2-40B4-BE49-F238E27FC236}">
                <a16:creationId xmlns:a16="http://schemas.microsoft.com/office/drawing/2014/main" id="{5E8D2E83-FB3A-40E7-A9E5-7AB389D612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23809"/>
            <a:ext cx="11016943" cy="2262375"/>
          </a:xfrm>
          <a:custGeom>
            <a:avLst/>
            <a:gdLst>
              <a:gd name="connsiteX0" fmla="*/ 0 w 11016943"/>
              <a:gd name="connsiteY0" fmla="*/ 0 h 2262375"/>
              <a:gd name="connsiteX1" fmla="*/ 9969166 w 11016943"/>
              <a:gd name="connsiteY1" fmla="*/ 0 h 2262375"/>
              <a:gd name="connsiteX2" fmla="*/ 11016943 w 11016943"/>
              <a:gd name="connsiteY2" fmla="*/ 2262375 h 2262375"/>
              <a:gd name="connsiteX3" fmla="*/ 4942050 w 11016943"/>
              <a:gd name="connsiteY3" fmla="*/ 2262375 h 2262375"/>
              <a:gd name="connsiteX4" fmla="*/ 4582160 w 11016943"/>
              <a:gd name="connsiteY4" fmla="*/ 2262375 h 2262375"/>
              <a:gd name="connsiteX5" fmla="*/ 0 w 11016943"/>
              <a:gd name="connsiteY5" fmla="*/ 2262375 h 2262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16943" h="2262375">
                <a:moveTo>
                  <a:pt x="0" y="0"/>
                </a:moveTo>
                <a:lnTo>
                  <a:pt x="9969166" y="0"/>
                </a:lnTo>
                <a:lnTo>
                  <a:pt x="11016943" y="2262375"/>
                </a:lnTo>
                <a:lnTo>
                  <a:pt x="4942050" y="2262375"/>
                </a:lnTo>
                <a:lnTo>
                  <a:pt x="4582160" y="2262375"/>
                </a:lnTo>
                <a:lnTo>
                  <a:pt x="0" y="2262375"/>
                </a:lnTo>
                <a:close/>
              </a:path>
            </a:pathLst>
          </a:custGeom>
          <a:solidFill>
            <a:schemeClr val="bg1">
              <a:lumMod val="85000"/>
              <a:lumOff val="15000"/>
              <a:alpha val="8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3">
            <a:extLst>
              <a:ext uri="{FF2B5EF4-FFF2-40B4-BE49-F238E27FC236}">
                <a16:creationId xmlns:a16="http://schemas.microsoft.com/office/drawing/2014/main" id="{BC2633FD-E691-4F87-9FF7-EDBDB3B27991}"/>
              </a:ext>
            </a:extLst>
          </p:cNvPr>
          <p:cNvSpPr txBox="1"/>
          <p:nvPr/>
        </p:nvSpPr>
        <p:spPr>
          <a:xfrm>
            <a:off x="175611" y="4094921"/>
            <a:ext cx="9565028" cy="1249240"/>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Aft>
                <a:spcPts val="600"/>
              </a:spcAft>
            </a:pPr>
            <a:r>
              <a:rPr lang="en-US" sz="2000" dirty="0">
                <a:latin typeface="Maiandra GD"/>
              </a:rPr>
              <a:t>During the Blitz, the government told everyone to block out any light from their windows and doors using heavy blackout curtains, cardboard or anything else that would keep the light from being seen by the Luftwaffe. This was because they wanted to confuse the German planes so they wouldn’t know where to drop their bombs. The blackout could be dangerous though as car headlights and torches were not allowed. People often crashed into each other or fell over because they couldn’t see in the darkness. </a:t>
            </a:r>
            <a:endParaRPr lang="en-US">
              <a:latin typeface="Calibri" panose="020F0502020204030204"/>
              <a:cs typeface="Calibri" panose="020F0502020204030204"/>
            </a:endParaRPr>
          </a:p>
        </p:txBody>
      </p:sp>
      <p:pic>
        <p:nvPicPr>
          <p:cNvPr id="8" name="Picture 8" descr="A picture containing text, newspaper, receipt&#10;&#10;Description automatically generated">
            <a:extLst>
              <a:ext uri="{FF2B5EF4-FFF2-40B4-BE49-F238E27FC236}">
                <a16:creationId xmlns:a16="http://schemas.microsoft.com/office/drawing/2014/main" id="{5991A77F-C65B-4C8A-B500-4B1D5E0E4E23}"/>
              </a:ext>
            </a:extLst>
          </p:cNvPr>
          <p:cNvPicPr>
            <a:picLocks noChangeAspect="1"/>
          </p:cNvPicPr>
          <p:nvPr/>
        </p:nvPicPr>
        <p:blipFill>
          <a:blip r:embed="rId3"/>
          <a:stretch>
            <a:fillRect/>
          </a:stretch>
        </p:blipFill>
        <p:spPr>
          <a:xfrm>
            <a:off x="172679" y="156702"/>
            <a:ext cx="2469126" cy="3766983"/>
          </a:xfrm>
          <a:prstGeom prst="rect">
            <a:avLst/>
          </a:prstGeom>
        </p:spPr>
      </p:pic>
    </p:spTree>
    <p:extLst>
      <p:ext uri="{BB962C8B-B14F-4D97-AF65-F5344CB8AC3E}">
        <p14:creationId xmlns:p14="http://schemas.microsoft.com/office/powerpoint/2010/main" val="2527624320"/>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a:extLst>
              <a:ext uri="{FF2B5EF4-FFF2-40B4-BE49-F238E27FC236}">
                <a16:creationId xmlns:a16="http://schemas.microsoft.com/office/drawing/2014/main" id="{4127FB84-70BB-4F47-9184-A9D3D03428E7}"/>
              </a:ext>
            </a:extLst>
          </p:cNvPr>
          <p:cNvSpPr>
            <a:spLocks noGrp="1"/>
          </p:cNvSpPr>
          <p:nvPr/>
        </p:nvSpPr>
        <p:spPr>
          <a:xfrm>
            <a:off x="585018" y="147056"/>
            <a:ext cx="11488583" cy="99430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Twinkl SemiBold" pitchFamily="2" charset="0"/>
                <a:ea typeface="+mj-ea"/>
                <a:cs typeface="+mj-cs"/>
              </a:defRPr>
            </a:lvl1pPr>
          </a:lstStyle>
          <a:p>
            <a:pPr algn="ctr"/>
            <a:r>
              <a:rPr lang="en-GB" dirty="0">
                <a:latin typeface="Maiandra GD"/>
              </a:rPr>
              <a:t>Air raid sirens</a:t>
            </a:r>
            <a:endParaRPr lang="en-GB" dirty="0"/>
          </a:p>
        </p:txBody>
      </p:sp>
      <p:sp>
        <p:nvSpPr>
          <p:cNvPr id="4" name="TextBox 3">
            <a:extLst>
              <a:ext uri="{FF2B5EF4-FFF2-40B4-BE49-F238E27FC236}">
                <a16:creationId xmlns:a16="http://schemas.microsoft.com/office/drawing/2014/main" id="{9A4812EF-7DB6-49AC-8168-6FEDFD12B882}"/>
              </a:ext>
            </a:extLst>
          </p:cNvPr>
          <p:cNvSpPr txBox="1"/>
          <p:nvPr/>
        </p:nvSpPr>
        <p:spPr>
          <a:xfrm>
            <a:off x="717756" y="1406013"/>
            <a:ext cx="10940844"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latin typeface="Maiandra GD"/>
              </a:rPr>
              <a:t>When radar detected the incoming Luftwaffe, an air raid siren would sound throughout London. </a:t>
            </a:r>
            <a:endParaRPr lang="en-US" dirty="0">
              <a:latin typeface="Calibri" panose="020F0502020204030204"/>
              <a:cs typeface="Calibri" panose="020F0502020204030204"/>
            </a:endParaRPr>
          </a:p>
          <a:p>
            <a:endParaRPr lang="en-GB" sz="2400" dirty="0">
              <a:latin typeface="Maiandra GD"/>
            </a:endParaRPr>
          </a:p>
          <a:p>
            <a:r>
              <a:rPr lang="en-GB" sz="2400" dirty="0">
                <a:latin typeface="Maiandra GD"/>
              </a:rPr>
              <a:t>Imagine </a:t>
            </a:r>
            <a:r>
              <a:rPr lang="en-GB" sz="2400" dirty="0">
                <a:latin typeface="Maiandra GD"/>
                <a:ea typeface="+mn-lt"/>
                <a:cs typeface="+mn-lt"/>
              </a:rPr>
              <a:t>you were living in London during the Blitz. </a:t>
            </a:r>
            <a:endParaRPr lang="en-US" dirty="0">
              <a:cs typeface="Calibri"/>
            </a:endParaRPr>
          </a:p>
          <a:p>
            <a:endParaRPr lang="en-GB" sz="2400" dirty="0">
              <a:latin typeface="Maiandra GD"/>
              <a:ea typeface="+mn-lt"/>
              <a:cs typeface="+mn-lt"/>
            </a:endParaRPr>
          </a:p>
          <a:p>
            <a:r>
              <a:rPr lang="en-GB" sz="2400" dirty="0">
                <a:latin typeface="Maiandra GD"/>
                <a:ea typeface="+mn-lt"/>
                <a:cs typeface="+mn-lt"/>
              </a:rPr>
              <a:t>You hear this sound – what do you do? </a:t>
            </a:r>
            <a:endParaRPr lang="en-GB">
              <a:latin typeface="Calibri" panose="020F0502020204030204"/>
              <a:ea typeface="+mn-lt"/>
              <a:cs typeface="+mn-lt"/>
            </a:endParaRPr>
          </a:p>
          <a:p>
            <a:endParaRPr lang="en-GB" sz="2400" dirty="0">
              <a:latin typeface="Maiandra GD"/>
              <a:ea typeface="+mn-lt"/>
              <a:cs typeface="+mn-lt"/>
            </a:endParaRPr>
          </a:p>
          <a:p>
            <a:r>
              <a:rPr lang="en-GB" sz="2400" dirty="0">
                <a:latin typeface="Maiandra GD"/>
                <a:ea typeface="+mn-lt"/>
                <a:cs typeface="+mn-lt"/>
              </a:rPr>
              <a:t>What are you thinking? </a:t>
            </a:r>
            <a:endParaRPr lang="en-GB" dirty="0">
              <a:latin typeface="Calibri" panose="020F0502020204030204"/>
              <a:ea typeface="+mn-lt"/>
              <a:cs typeface="+mn-lt"/>
            </a:endParaRPr>
          </a:p>
          <a:p>
            <a:endParaRPr lang="en-GB" sz="2400" dirty="0">
              <a:latin typeface="Maiandra GD"/>
              <a:ea typeface="+mn-lt"/>
              <a:cs typeface="+mn-lt"/>
            </a:endParaRPr>
          </a:p>
          <a:p>
            <a:r>
              <a:rPr lang="en-GB" sz="2400" dirty="0">
                <a:latin typeface="Maiandra GD"/>
                <a:ea typeface="+mn-lt"/>
                <a:cs typeface="+mn-lt"/>
              </a:rPr>
              <a:t>How are you feeling? </a:t>
            </a:r>
            <a:endParaRPr lang="en-GB">
              <a:cs typeface="Calibri"/>
            </a:endParaRPr>
          </a:p>
        </p:txBody>
      </p:sp>
      <p:pic>
        <p:nvPicPr>
          <p:cNvPr id="8" name="Picture 8" descr="A picture containing text, outdoor, road, city&#10;&#10;Description automatically generated">
            <a:extLst>
              <a:ext uri="{FF2B5EF4-FFF2-40B4-BE49-F238E27FC236}">
                <a16:creationId xmlns:a16="http://schemas.microsoft.com/office/drawing/2014/main" id="{1AACE46D-7AA0-46C3-ABCF-CC1C51A98A5F}"/>
              </a:ext>
            </a:extLst>
          </p:cNvPr>
          <p:cNvPicPr>
            <a:picLocks noChangeAspect="1"/>
          </p:cNvPicPr>
          <p:nvPr/>
        </p:nvPicPr>
        <p:blipFill>
          <a:blip r:embed="rId2"/>
          <a:stretch>
            <a:fillRect/>
          </a:stretch>
        </p:blipFill>
        <p:spPr>
          <a:xfrm>
            <a:off x="7097661" y="3023419"/>
            <a:ext cx="4264742" cy="3404419"/>
          </a:xfrm>
          <a:prstGeom prst="rect">
            <a:avLst/>
          </a:prstGeom>
        </p:spPr>
      </p:pic>
      <p:sp>
        <p:nvSpPr>
          <p:cNvPr id="9" name="TextBox 8">
            <a:extLst>
              <a:ext uri="{FF2B5EF4-FFF2-40B4-BE49-F238E27FC236}">
                <a16:creationId xmlns:a16="http://schemas.microsoft.com/office/drawing/2014/main" id="{B4B7BD67-5721-4634-AEBD-7F29141F6429}"/>
              </a:ext>
            </a:extLst>
          </p:cNvPr>
          <p:cNvSpPr txBox="1"/>
          <p:nvPr/>
        </p:nvSpPr>
        <p:spPr>
          <a:xfrm>
            <a:off x="840658" y="5498690"/>
            <a:ext cx="463590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hlinkClick r:id="rId3"/>
              </a:rPr>
              <a:t>https://www.bbc.co.uk/programmes/p03tqqc7</a:t>
            </a:r>
            <a:r>
              <a:rPr lang="en-US" dirty="0"/>
              <a:t> </a:t>
            </a:r>
            <a:endParaRPr lang="en-US"/>
          </a:p>
        </p:txBody>
      </p:sp>
    </p:spTree>
    <p:extLst>
      <p:ext uri="{BB962C8B-B14F-4D97-AF65-F5344CB8AC3E}">
        <p14:creationId xmlns:p14="http://schemas.microsoft.com/office/powerpoint/2010/main" val="32538746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2DAA6C16-BF9B-4A3E-BC70-EE6015D4F9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picture containing transport, old&#10;&#10;Description automatically generated">
            <a:extLst>
              <a:ext uri="{FF2B5EF4-FFF2-40B4-BE49-F238E27FC236}">
                <a16:creationId xmlns:a16="http://schemas.microsoft.com/office/drawing/2014/main" id="{7AA1D233-9753-4EF0-A541-315610E9EF5D}"/>
              </a:ext>
            </a:extLst>
          </p:cNvPr>
          <p:cNvPicPr>
            <a:picLocks noChangeAspect="1"/>
          </p:cNvPicPr>
          <p:nvPr/>
        </p:nvPicPr>
        <p:blipFill rotWithShape="1">
          <a:blip r:embed="rId2"/>
          <a:srcRect t="9353"/>
          <a:stretch/>
        </p:blipFill>
        <p:spPr>
          <a:xfrm>
            <a:off x="6" y="-1"/>
            <a:ext cx="6000749" cy="3911828"/>
          </a:xfrm>
          <a:custGeom>
            <a:avLst/>
            <a:gdLst/>
            <a:ahLst/>
            <a:cxnLst/>
            <a:rect l="l" t="t" r="r" b="b"/>
            <a:pathLst>
              <a:path w="6000749" h="3911828">
                <a:moveTo>
                  <a:pt x="0" y="0"/>
                </a:moveTo>
                <a:lnTo>
                  <a:pt x="6000749" y="0"/>
                </a:lnTo>
                <a:lnTo>
                  <a:pt x="6000749" y="3767827"/>
                </a:lnTo>
                <a:lnTo>
                  <a:pt x="5572124" y="3740378"/>
                </a:lnTo>
                <a:lnTo>
                  <a:pt x="0" y="3911828"/>
                </a:lnTo>
                <a:close/>
              </a:path>
            </a:pathLst>
          </a:custGeom>
        </p:spPr>
      </p:pic>
      <p:pic>
        <p:nvPicPr>
          <p:cNvPr id="3" name="Picture 4" descr="A picture containing outdoor, old&#10;&#10;Description automatically generated">
            <a:extLst>
              <a:ext uri="{FF2B5EF4-FFF2-40B4-BE49-F238E27FC236}">
                <a16:creationId xmlns:a16="http://schemas.microsoft.com/office/drawing/2014/main" id="{A5F30192-27E0-4EF1-ABB6-791E8EAC379E}"/>
              </a:ext>
            </a:extLst>
          </p:cNvPr>
          <p:cNvPicPr>
            <a:picLocks noChangeAspect="1"/>
          </p:cNvPicPr>
          <p:nvPr/>
        </p:nvPicPr>
        <p:blipFill rotWithShape="1">
          <a:blip r:embed="rId3"/>
          <a:srcRect t="1103"/>
          <a:stretch/>
        </p:blipFill>
        <p:spPr>
          <a:xfrm>
            <a:off x="6191245" y="-1"/>
            <a:ext cx="6000750" cy="3988028"/>
          </a:xfrm>
          <a:custGeom>
            <a:avLst/>
            <a:gdLst/>
            <a:ahLst/>
            <a:cxnLst/>
            <a:rect l="l" t="t" r="r" b="b"/>
            <a:pathLst>
              <a:path w="6000750" h="3988028">
                <a:moveTo>
                  <a:pt x="0" y="0"/>
                </a:moveTo>
                <a:lnTo>
                  <a:pt x="6000750" y="0"/>
                </a:lnTo>
                <a:lnTo>
                  <a:pt x="6000750" y="797153"/>
                </a:lnTo>
                <a:lnTo>
                  <a:pt x="6000750" y="2634343"/>
                </a:lnTo>
                <a:lnTo>
                  <a:pt x="6000750" y="3911828"/>
                </a:lnTo>
                <a:lnTo>
                  <a:pt x="3248025" y="3988028"/>
                </a:lnTo>
                <a:lnTo>
                  <a:pt x="0" y="3780026"/>
                </a:lnTo>
                <a:close/>
              </a:path>
            </a:pathLst>
          </a:custGeom>
        </p:spPr>
      </p:pic>
      <p:grpSp>
        <p:nvGrpSpPr>
          <p:cNvPr id="14" name="Group 13">
            <a:extLst>
              <a:ext uri="{FF2B5EF4-FFF2-40B4-BE49-F238E27FC236}">
                <a16:creationId xmlns:a16="http://schemas.microsoft.com/office/drawing/2014/main" id="{A4AE1828-51FD-4AD7-BCF6-9AF5C696CE5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528992"/>
            <a:ext cx="12192000" cy="757168"/>
            <a:chOff x="0" y="2959818"/>
            <a:chExt cx="12192000" cy="757168"/>
          </a:xfrm>
        </p:grpSpPr>
        <p:sp>
          <p:nvSpPr>
            <p:cNvPr id="15" name="Freeform: Shape 14">
              <a:extLst>
                <a:ext uri="{FF2B5EF4-FFF2-40B4-BE49-F238E27FC236}">
                  <a16:creationId xmlns:a16="http://schemas.microsoft.com/office/drawing/2014/main" id="{8542C7CD-02BE-4ADE-8D2F-DFB759D71A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840A04EE-8E37-4C28-B09B-A9593A4AAB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4">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4" name="TextBox 3">
            <a:extLst>
              <a:ext uri="{FF2B5EF4-FFF2-40B4-BE49-F238E27FC236}">
                <a16:creationId xmlns:a16="http://schemas.microsoft.com/office/drawing/2014/main" id="{9A4812EF-7DB6-49AC-8168-6FEDFD12B882}"/>
              </a:ext>
            </a:extLst>
          </p:cNvPr>
          <p:cNvSpPr txBox="1"/>
          <p:nvPr/>
        </p:nvSpPr>
        <p:spPr>
          <a:xfrm>
            <a:off x="281040" y="4545041"/>
            <a:ext cx="9453612" cy="1790249"/>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indent="-228600">
              <a:lnSpc>
                <a:spcPct val="90000"/>
              </a:lnSpc>
              <a:spcAft>
                <a:spcPts val="600"/>
              </a:spcAft>
              <a:buFont typeface="Arial" panose="020B0604020202020204" pitchFamily="34" charset="0"/>
              <a:buChar char="•"/>
            </a:pPr>
            <a:r>
              <a:rPr lang="en-US" sz="2000" dirty="0">
                <a:solidFill>
                  <a:schemeClr val="bg1">
                    <a:alpha val="80000"/>
                  </a:schemeClr>
                </a:solidFill>
                <a:latin typeface="Maiandra GD"/>
              </a:rPr>
              <a:t>Was it fair that ordinary people were caught up in this? </a:t>
            </a:r>
            <a:endParaRPr lang="en-US" sz="2000" dirty="0">
              <a:solidFill>
                <a:schemeClr val="bg1">
                  <a:alpha val="80000"/>
                </a:schemeClr>
              </a:solidFill>
              <a:latin typeface="Maiandra GD"/>
              <a:cs typeface="Calibri"/>
            </a:endParaRPr>
          </a:p>
          <a:p>
            <a:pPr indent="-228600">
              <a:lnSpc>
                <a:spcPct val="90000"/>
              </a:lnSpc>
              <a:spcAft>
                <a:spcPts val="600"/>
              </a:spcAft>
              <a:buFont typeface="Arial" panose="020B0604020202020204" pitchFamily="34" charset="0"/>
              <a:buChar char="•"/>
            </a:pPr>
            <a:endParaRPr lang="en-US" sz="2000" dirty="0">
              <a:solidFill>
                <a:schemeClr val="bg1">
                  <a:alpha val="80000"/>
                </a:schemeClr>
              </a:solidFill>
              <a:latin typeface="Maiandra GD"/>
              <a:cs typeface="Calibri"/>
            </a:endParaRPr>
          </a:p>
          <a:p>
            <a:pPr indent="-228600">
              <a:lnSpc>
                <a:spcPct val="90000"/>
              </a:lnSpc>
              <a:spcAft>
                <a:spcPts val="600"/>
              </a:spcAft>
              <a:buFont typeface="Arial" panose="020B0604020202020204" pitchFamily="34" charset="0"/>
              <a:buChar char="•"/>
            </a:pPr>
            <a:r>
              <a:rPr lang="en-US" sz="2000" dirty="0">
                <a:solidFill>
                  <a:schemeClr val="bg1">
                    <a:alpha val="80000"/>
                  </a:schemeClr>
                </a:solidFill>
                <a:latin typeface="Maiandra GD"/>
              </a:rPr>
              <a:t>Why did they still bomb if innocent women and children might be hurt? </a:t>
            </a:r>
            <a:endParaRPr lang="en-US" sz="2000" dirty="0">
              <a:solidFill>
                <a:schemeClr val="bg1">
                  <a:alpha val="80000"/>
                </a:schemeClr>
              </a:solidFill>
              <a:latin typeface="Maiandra GD"/>
              <a:cs typeface="Calibri"/>
            </a:endParaRPr>
          </a:p>
          <a:p>
            <a:pPr indent="-228600">
              <a:lnSpc>
                <a:spcPct val="90000"/>
              </a:lnSpc>
              <a:spcAft>
                <a:spcPts val="600"/>
              </a:spcAft>
              <a:buFont typeface="Arial" panose="020B0604020202020204" pitchFamily="34" charset="0"/>
              <a:buChar char="•"/>
            </a:pPr>
            <a:endParaRPr lang="en-US" sz="2000" dirty="0">
              <a:solidFill>
                <a:schemeClr val="bg1">
                  <a:alpha val="80000"/>
                </a:schemeClr>
              </a:solidFill>
              <a:latin typeface="Maiandra GD"/>
              <a:cs typeface="Calibri"/>
            </a:endParaRPr>
          </a:p>
          <a:p>
            <a:pPr indent="-228600">
              <a:lnSpc>
                <a:spcPct val="90000"/>
              </a:lnSpc>
              <a:spcAft>
                <a:spcPts val="600"/>
              </a:spcAft>
              <a:buFont typeface="Arial" panose="020B0604020202020204" pitchFamily="34" charset="0"/>
              <a:buChar char="•"/>
            </a:pPr>
            <a:r>
              <a:rPr lang="en-US" sz="2000" dirty="0">
                <a:solidFill>
                  <a:schemeClr val="bg1">
                    <a:alpha val="80000"/>
                  </a:schemeClr>
                </a:solidFill>
                <a:latin typeface="Maiandra GD"/>
              </a:rPr>
              <a:t>Who would that affect? </a:t>
            </a:r>
            <a:endParaRPr lang="en-US" sz="2000" dirty="0">
              <a:solidFill>
                <a:schemeClr val="bg1">
                  <a:alpha val="80000"/>
                </a:schemeClr>
              </a:solidFill>
              <a:latin typeface="Maiandra GD"/>
              <a:cs typeface="Calibri"/>
            </a:endParaRPr>
          </a:p>
          <a:p>
            <a:pPr indent="-228600">
              <a:lnSpc>
                <a:spcPct val="90000"/>
              </a:lnSpc>
              <a:spcAft>
                <a:spcPts val="600"/>
              </a:spcAft>
              <a:buFont typeface="Arial" panose="020B0604020202020204" pitchFamily="34" charset="0"/>
              <a:buChar char="•"/>
            </a:pPr>
            <a:endParaRPr lang="en-US" sz="1400" dirty="0">
              <a:solidFill>
                <a:schemeClr val="bg1">
                  <a:alpha val="80000"/>
                </a:schemeClr>
              </a:solidFill>
              <a:latin typeface="Maiandra GD"/>
              <a:cs typeface="Calibri"/>
            </a:endParaRPr>
          </a:p>
          <a:p>
            <a:pPr>
              <a:lnSpc>
                <a:spcPct val="90000"/>
              </a:lnSpc>
              <a:spcAft>
                <a:spcPts val="600"/>
              </a:spcAft>
            </a:pPr>
            <a:endParaRPr lang="en-US" dirty="0">
              <a:solidFill>
                <a:srgbClr val="FFFFFF">
                  <a:alpha val="80000"/>
                </a:srgbClr>
              </a:solidFill>
              <a:latin typeface="Maiandra GD"/>
              <a:cs typeface="Calibri"/>
            </a:endParaRPr>
          </a:p>
        </p:txBody>
      </p:sp>
    </p:spTree>
    <p:extLst>
      <p:ext uri="{BB962C8B-B14F-4D97-AF65-F5344CB8AC3E}">
        <p14:creationId xmlns:p14="http://schemas.microsoft.com/office/powerpoint/2010/main" val="931554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3BAF07C-C39E-42EB-BB22-8D46691D9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3061" cy="685800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D8E9CF54-0466-4261-9E62-0249E60E18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8" name="Freeform 5">
              <a:extLst>
                <a:ext uri="{FF2B5EF4-FFF2-40B4-BE49-F238E27FC236}">
                  <a16:creationId xmlns:a16="http://schemas.microsoft.com/office/drawing/2014/main" id="{33E32106-E8B1-4F76-9EE6-58537738A3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6">
              <a:extLst>
                <a:ext uri="{FF2B5EF4-FFF2-40B4-BE49-F238E27FC236}">
                  <a16:creationId xmlns:a16="http://schemas.microsoft.com/office/drawing/2014/main" id="{C32C2C46-A045-44FB-8A74-5EBD650C2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7">
              <a:extLst>
                <a:ext uri="{FF2B5EF4-FFF2-40B4-BE49-F238E27FC236}">
                  <a16:creationId xmlns:a16="http://schemas.microsoft.com/office/drawing/2014/main" id="{6A76F79C-6683-4940-BCF7-4BCCCEE406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1" name="Freeform 8">
              <a:extLst>
                <a:ext uri="{FF2B5EF4-FFF2-40B4-BE49-F238E27FC236}">
                  <a16:creationId xmlns:a16="http://schemas.microsoft.com/office/drawing/2014/main" id="{FF4675A3-6D07-4B1F-9BFC-AEBEA1AD0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9">
              <a:extLst>
                <a:ext uri="{FF2B5EF4-FFF2-40B4-BE49-F238E27FC236}">
                  <a16:creationId xmlns:a16="http://schemas.microsoft.com/office/drawing/2014/main" id="{765E127A-B6B7-4B1D-B7BD-6C8C969D29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0">
              <a:extLst>
                <a:ext uri="{FF2B5EF4-FFF2-40B4-BE49-F238E27FC236}">
                  <a16:creationId xmlns:a16="http://schemas.microsoft.com/office/drawing/2014/main" id="{3BCA9D9E-C72C-4751-BFA9-10B85CACE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1">
              <a:extLst>
                <a:ext uri="{FF2B5EF4-FFF2-40B4-BE49-F238E27FC236}">
                  <a16:creationId xmlns:a16="http://schemas.microsoft.com/office/drawing/2014/main" id="{080C708C-69BF-441B-AB75-C98160ED0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2">
              <a:extLst>
                <a:ext uri="{FF2B5EF4-FFF2-40B4-BE49-F238E27FC236}">
                  <a16:creationId xmlns:a16="http://schemas.microsoft.com/office/drawing/2014/main" id="{3E79964E-F8F1-4763-8892-7BC3DAE30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3">
              <a:extLst>
                <a:ext uri="{FF2B5EF4-FFF2-40B4-BE49-F238E27FC236}">
                  <a16:creationId xmlns:a16="http://schemas.microsoft.com/office/drawing/2014/main" id="{FE09592A-FCC9-4AE5-BA0B-730C6F3BBE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7" name="Freeform 14">
              <a:extLst>
                <a:ext uri="{FF2B5EF4-FFF2-40B4-BE49-F238E27FC236}">
                  <a16:creationId xmlns:a16="http://schemas.microsoft.com/office/drawing/2014/main" id="{96448994-820C-4BC1-ABF3-4579C6F99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8" name="Freeform 15">
              <a:extLst>
                <a:ext uri="{FF2B5EF4-FFF2-40B4-BE49-F238E27FC236}">
                  <a16:creationId xmlns:a16="http://schemas.microsoft.com/office/drawing/2014/main" id="{9BB0D192-565A-42B9-B292-CC032D71A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9" name="Freeform 16">
              <a:extLst>
                <a:ext uri="{FF2B5EF4-FFF2-40B4-BE49-F238E27FC236}">
                  <a16:creationId xmlns:a16="http://schemas.microsoft.com/office/drawing/2014/main" id="{6D1CA09C-5F40-4E92-A7E9-D1FCEE512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30" name="Freeform 17">
              <a:extLst>
                <a:ext uri="{FF2B5EF4-FFF2-40B4-BE49-F238E27FC236}">
                  <a16:creationId xmlns:a16="http://schemas.microsoft.com/office/drawing/2014/main" id="{379F5AA5-2E14-4880-A5A6-07AEF2AD8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18">
              <a:extLst>
                <a:ext uri="{FF2B5EF4-FFF2-40B4-BE49-F238E27FC236}">
                  <a16:creationId xmlns:a16="http://schemas.microsoft.com/office/drawing/2014/main" id="{EF14BD32-D239-4DA3-98B3-775207365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19">
              <a:extLst>
                <a:ext uri="{FF2B5EF4-FFF2-40B4-BE49-F238E27FC236}">
                  <a16:creationId xmlns:a16="http://schemas.microsoft.com/office/drawing/2014/main" id="{CF07B250-E5E4-4624-9BD7-8D513A67B7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3" name="Freeform 20">
              <a:extLst>
                <a:ext uri="{FF2B5EF4-FFF2-40B4-BE49-F238E27FC236}">
                  <a16:creationId xmlns:a16="http://schemas.microsoft.com/office/drawing/2014/main" id="{BCC5D120-7C8C-4290-865C-4EE6E4F245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4" name="Freeform 21">
              <a:extLst>
                <a:ext uri="{FF2B5EF4-FFF2-40B4-BE49-F238E27FC236}">
                  <a16:creationId xmlns:a16="http://schemas.microsoft.com/office/drawing/2014/main" id="{C24688C6-CAE5-4EF2-B2BA-A138DA0A2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5" name="Freeform 22">
              <a:extLst>
                <a:ext uri="{FF2B5EF4-FFF2-40B4-BE49-F238E27FC236}">
                  <a16:creationId xmlns:a16="http://schemas.microsoft.com/office/drawing/2014/main" id="{6BD31099-7C13-4901-A04F-632B1CD84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6" name="Freeform 23">
              <a:extLst>
                <a:ext uri="{FF2B5EF4-FFF2-40B4-BE49-F238E27FC236}">
                  <a16:creationId xmlns:a16="http://schemas.microsoft.com/office/drawing/2014/main" id="{679F5FF7-82B2-4033-8FBE-63170C9378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7" name="Title 3">
            <a:extLst>
              <a:ext uri="{FF2B5EF4-FFF2-40B4-BE49-F238E27FC236}">
                <a16:creationId xmlns:a16="http://schemas.microsoft.com/office/drawing/2014/main" id="{4127FB84-70BB-4F47-9184-A9D3D03428E7}"/>
              </a:ext>
            </a:extLst>
          </p:cNvPr>
          <p:cNvSpPr>
            <a:spLocks noGrp="1"/>
          </p:cNvSpPr>
          <p:nvPr/>
        </p:nvSpPr>
        <p:spPr>
          <a:xfrm>
            <a:off x="6960049" y="4625346"/>
            <a:ext cx="5109005" cy="177782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Twinkl SemiBold" pitchFamily="2" charset="0"/>
                <a:ea typeface="+mj-ea"/>
                <a:cs typeface="+mj-cs"/>
              </a:defRPr>
            </a:lvl1pPr>
          </a:lstStyle>
          <a:p>
            <a:pPr algn="r">
              <a:spcAft>
                <a:spcPts val="600"/>
              </a:spcAft>
            </a:pPr>
            <a:r>
              <a:rPr lang="en-US" sz="3400" kern="1200">
                <a:latin typeface="+mj-lt"/>
                <a:ea typeface="+mj-ea"/>
                <a:cs typeface="+mj-cs"/>
              </a:rPr>
              <a:t>Do you think the Allied forces would treat German citizens in this way?</a:t>
            </a:r>
          </a:p>
        </p:txBody>
      </p:sp>
      <p:pic>
        <p:nvPicPr>
          <p:cNvPr id="2" name="Picture 2" descr="A picture containing outdoor, old, white, black&#10;&#10;Description automatically generated">
            <a:extLst>
              <a:ext uri="{FF2B5EF4-FFF2-40B4-BE49-F238E27FC236}">
                <a16:creationId xmlns:a16="http://schemas.microsoft.com/office/drawing/2014/main" id="{B83546E4-17DE-4FCB-AC66-E642137FE899}"/>
              </a:ext>
            </a:extLst>
          </p:cNvPr>
          <p:cNvPicPr>
            <a:picLocks noChangeAspect="1"/>
          </p:cNvPicPr>
          <p:nvPr/>
        </p:nvPicPr>
        <p:blipFill rotWithShape="1">
          <a:blip r:embed="rId2"/>
          <a:srcRect r="30372" b="2"/>
          <a:stretch/>
        </p:blipFill>
        <p:spPr>
          <a:xfrm>
            <a:off x="20" y="10"/>
            <a:ext cx="5997616" cy="4306823"/>
          </a:xfrm>
          <a:custGeom>
            <a:avLst/>
            <a:gdLst/>
            <a:ahLst/>
            <a:cxnLst/>
            <a:rect l="l" t="t" r="r" b="b"/>
            <a:pathLst>
              <a:path w="5997636" h="4306833">
                <a:moveTo>
                  <a:pt x="0" y="0"/>
                </a:moveTo>
                <a:lnTo>
                  <a:pt x="5997636" y="0"/>
                </a:lnTo>
                <a:lnTo>
                  <a:pt x="5997636" y="4302053"/>
                </a:lnTo>
                <a:lnTo>
                  <a:pt x="5313331" y="4306748"/>
                </a:lnTo>
                <a:cubicBezTo>
                  <a:pt x="3800480" y="4309129"/>
                  <a:pt x="2093145" y="4262282"/>
                  <a:pt x="400746" y="4118385"/>
                </a:cubicBezTo>
                <a:lnTo>
                  <a:pt x="0" y="4081409"/>
                </a:lnTo>
                <a:lnTo>
                  <a:pt x="0" y="2982070"/>
                </a:lnTo>
                <a:lnTo>
                  <a:pt x="0" y="2789945"/>
                </a:lnTo>
                <a:close/>
              </a:path>
            </a:pathLst>
          </a:custGeom>
        </p:spPr>
      </p:pic>
      <p:pic>
        <p:nvPicPr>
          <p:cNvPr id="10" name="Picture 10" descr="A picture containing old, outdoor, building, black&#10;&#10;Description automatically generated">
            <a:extLst>
              <a:ext uri="{FF2B5EF4-FFF2-40B4-BE49-F238E27FC236}">
                <a16:creationId xmlns:a16="http://schemas.microsoft.com/office/drawing/2014/main" id="{BC6E3338-1B39-48D7-B66B-D42419A3B9F8}"/>
              </a:ext>
            </a:extLst>
          </p:cNvPr>
          <p:cNvPicPr>
            <a:picLocks noChangeAspect="1"/>
          </p:cNvPicPr>
          <p:nvPr/>
        </p:nvPicPr>
        <p:blipFill rotWithShape="1">
          <a:blip r:embed="rId3"/>
          <a:srcRect l="10239" r="11060" b="-1"/>
          <a:stretch/>
        </p:blipFill>
        <p:spPr>
          <a:xfrm>
            <a:off x="6176435" y="10"/>
            <a:ext cx="6015565" cy="4299555"/>
          </a:xfrm>
          <a:custGeom>
            <a:avLst/>
            <a:gdLst/>
            <a:ahLst/>
            <a:cxnLst/>
            <a:rect l="l" t="t" r="r" b="b"/>
            <a:pathLst>
              <a:path w="6015565" h="4299565">
                <a:moveTo>
                  <a:pt x="0" y="0"/>
                </a:moveTo>
                <a:lnTo>
                  <a:pt x="6015565" y="0"/>
                </a:lnTo>
                <a:lnTo>
                  <a:pt x="6015565" y="2789945"/>
                </a:lnTo>
                <a:lnTo>
                  <a:pt x="6015565" y="2982070"/>
                </a:lnTo>
                <a:lnTo>
                  <a:pt x="6015565" y="3957888"/>
                </a:lnTo>
                <a:lnTo>
                  <a:pt x="5937368" y="3966171"/>
                </a:lnTo>
                <a:cubicBezTo>
                  <a:pt x="3963073" y="4164120"/>
                  <a:pt x="2060717" y="4257123"/>
                  <a:pt x="577162" y="4289728"/>
                </a:cubicBezTo>
                <a:lnTo>
                  <a:pt x="0" y="4299565"/>
                </a:lnTo>
                <a:close/>
              </a:path>
            </a:pathLst>
          </a:custGeom>
        </p:spPr>
      </p:pic>
      <p:sp>
        <p:nvSpPr>
          <p:cNvPr id="5" name="TextBox 4">
            <a:extLst>
              <a:ext uri="{FF2B5EF4-FFF2-40B4-BE49-F238E27FC236}">
                <a16:creationId xmlns:a16="http://schemas.microsoft.com/office/drawing/2014/main" id="{84000276-0B5D-43FB-B8EF-2E5B2146E9C5}"/>
              </a:ext>
            </a:extLst>
          </p:cNvPr>
          <p:cNvSpPr txBox="1"/>
          <p:nvPr/>
        </p:nvSpPr>
        <p:spPr>
          <a:xfrm>
            <a:off x="-2546" y="4559132"/>
            <a:ext cx="7261027" cy="2102138"/>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Autofit/>
          </a:bodyPr>
          <a:lstStyle/>
          <a:p>
            <a:pPr>
              <a:lnSpc>
                <a:spcPct val="90000"/>
              </a:lnSpc>
              <a:spcAft>
                <a:spcPts val="600"/>
              </a:spcAft>
            </a:pPr>
            <a:r>
              <a:rPr lang="en-US" sz="1600" dirty="0">
                <a:latin typeface="Maiandra GD"/>
              </a:rPr>
              <a:t>On 13 February 1945, British aircraft attacked the German city of Dresden. In the days that followed, they and their US allies would drop nearly 4,000 tons of bombs.</a:t>
            </a:r>
            <a:endParaRPr lang="en-US" sz="1600" dirty="0">
              <a:latin typeface="Maiandra GD"/>
              <a:cs typeface="Calibri"/>
            </a:endParaRPr>
          </a:p>
          <a:p>
            <a:pPr>
              <a:lnSpc>
                <a:spcPct val="90000"/>
              </a:lnSpc>
              <a:spcAft>
                <a:spcPts val="600"/>
              </a:spcAft>
            </a:pPr>
            <a:r>
              <a:rPr lang="en-US" sz="1600" dirty="0">
                <a:latin typeface="Maiandra GD"/>
              </a:rPr>
              <a:t>The ensuing firestorm killed 25,000 people.</a:t>
            </a:r>
            <a:endParaRPr lang="en-US" sz="1600" dirty="0">
              <a:latin typeface="Maiandra GD"/>
              <a:cs typeface="Calibri"/>
            </a:endParaRPr>
          </a:p>
          <a:p>
            <a:pPr>
              <a:lnSpc>
                <a:spcPct val="90000"/>
              </a:lnSpc>
              <a:spcAft>
                <a:spcPts val="600"/>
              </a:spcAft>
            </a:pPr>
            <a:r>
              <a:rPr lang="en-US" sz="1600" dirty="0">
                <a:latin typeface="Maiandra GD"/>
              </a:rPr>
              <a:t>Dresden was not unique. Allied bombers killed tens of thousands and destroyed large areas with attacks on Cologne, Hamburg and Berlin, and the Japanese cities of Tokyo, Hiroshima and Nagasaki.</a:t>
            </a:r>
            <a:endParaRPr lang="en-US" sz="1600" dirty="0">
              <a:latin typeface="Maiandra GD"/>
              <a:cs typeface="Calibri"/>
            </a:endParaRPr>
          </a:p>
          <a:p>
            <a:pPr>
              <a:lnSpc>
                <a:spcPct val="90000"/>
              </a:lnSpc>
              <a:spcAft>
                <a:spcPts val="600"/>
              </a:spcAft>
            </a:pPr>
            <a:r>
              <a:rPr lang="en-US" sz="1600" dirty="0">
                <a:latin typeface="Maiandra GD"/>
                <a:cs typeface="Calibri"/>
              </a:rPr>
              <a:t>How did the citizens of Dresden feel about this?</a:t>
            </a:r>
            <a:r>
              <a:rPr lang="en-US" sz="1300" dirty="0">
                <a:latin typeface="Maiandra GD"/>
                <a:cs typeface="Calibri"/>
              </a:rPr>
              <a:t> </a:t>
            </a:r>
          </a:p>
          <a:p>
            <a:pPr indent="-228600">
              <a:lnSpc>
                <a:spcPct val="90000"/>
              </a:lnSpc>
              <a:spcAft>
                <a:spcPts val="600"/>
              </a:spcAft>
              <a:buFont typeface="Arial" panose="020B0604020202020204" pitchFamily="34" charset="0"/>
              <a:buChar char="•"/>
            </a:pPr>
            <a:endParaRPr lang="en-US" sz="1100">
              <a:cs typeface="Calibri" panose="020F0502020204030204"/>
            </a:endParaRPr>
          </a:p>
        </p:txBody>
      </p:sp>
    </p:spTree>
    <p:extLst>
      <p:ext uri="{BB962C8B-B14F-4D97-AF65-F5344CB8AC3E}">
        <p14:creationId xmlns:p14="http://schemas.microsoft.com/office/powerpoint/2010/main" val="308690829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A3BAF07C-C39E-42EB-BB22-8D46691D9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3061" cy="685800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D8E9CF54-0466-4261-9E62-0249E60E18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8" name="Freeform 5">
              <a:extLst>
                <a:ext uri="{FF2B5EF4-FFF2-40B4-BE49-F238E27FC236}">
                  <a16:creationId xmlns:a16="http://schemas.microsoft.com/office/drawing/2014/main" id="{33E32106-E8B1-4F76-9EE6-58537738A3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6">
              <a:extLst>
                <a:ext uri="{FF2B5EF4-FFF2-40B4-BE49-F238E27FC236}">
                  <a16:creationId xmlns:a16="http://schemas.microsoft.com/office/drawing/2014/main" id="{C32C2C46-A045-44FB-8A74-5EBD650C2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7">
              <a:extLst>
                <a:ext uri="{FF2B5EF4-FFF2-40B4-BE49-F238E27FC236}">
                  <a16:creationId xmlns:a16="http://schemas.microsoft.com/office/drawing/2014/main" id="{6A76F79C-6683-4940-BCF7-4BCCCEE406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1" name="Freeform 8">
              <a:extLst>
                <a:ext uri="{FF2B5EF4-FFF2-40B4-BE49-F238E27FC236}">
                  <a16:creationId xmlns:a16="http://schemas.microsoft.com/office/drawing/2014/main" id="{FF4675A3-6D07-4B1F-9BFC-AEBEA1AD0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9">
              <a:extLst>
                <a:ext uri="{FF2B5EF4-FFF2-40B4-BE49-F238E27FC236}">
                  <a16:creationId xmlns:a16="http://schemas.microsoft.com/office/drawing/2014/main" id="{765E127A-B6B7-4B1D-B7BD-6C8C969D29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0">
              <a:extLst>
                <a:ext uri="{FF2B5EF4-FFF2-40B4-BE49-F238E27FC236}">
                  <a16:creationId xmlns:a16="http://schemas.microsoft.com/office/drawing/2014/main" id="{3BCA9D9E-C72C-4751-BFA9-10B85CACE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1">
              <a:extLst>
                <a:ext uri="{FF2B5EF4-FFF2-40B4-BE49-F238E27FC236}">
                  <a16:creationId xmlns:a16="http://schemas.microsoft.com/office/drawing/2014/main" id="{080C708C-69BF-441B-AB75-C98160ED0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2">
              <a:extLst>
                <a:ext uri="{FF2B5EF4-FFF2-40B4-BE49-F238E27FC236}">
                  <a16:creationId xmlns:a16="http://schemas.microsoft.com/office/drawing/2014/main" id="{3E79964E-F8F1-4763-8892-7BC3DAE30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3">
              <a:extLst>
                <a:ext uri="{FF2B5EF4-FFF2-40B4-BE49-F238E27FC236}">
                  <a16:creationId xmlns:a16="http://schemas.microsoft.com/office/drawing/2014/main" id="{FE09592A-FCC9-4AE5-BA0B-730C6F3BBE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7" name="Freeform 14">
              <a:extLst>
                <a:ext uri="{FF2B5EF4-FFF2-40B4-BE49-F238E27FC236}">
                  <a16:creationId xmlns:a16="http://schemas.microsoft.com/office/drawing/2014/main" id="{96448994-820C-4BC1-ABF3-4579C6F99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28" name="Freeform 15">
              <a:extLst>
                <a:ext uri="{FF2B5EF4-FFF2-40B4-BE49-F238E27FC236}">
                  <a16:creationId xmlns:a16="http://schemas.microsoft.com/office/drawing/2014/main" id="{9BB0D192-565A-42B9-B292-CC032D71A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9" name="Freeform 16">
              <a:extLst>
                <a:ext uri="{FF2B5EF4-FFF2-40B4-BE49-F238E27FC236}">
                  <a16:creationId xmlns:a16="http://schemas.microsoft.com/office/drawing/2014/main" id="{6D1CA09C-5F40-4E92-A7E9-D1FCEE512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30" name="Freeform 17">
              <a:extLst>
                <a:ext uri="{FF2B5EF4-FFF2-40B4-BE49-F238E27FC236}">
                  <a16:creationId xmlns:a16="http://schemas.microsoft.com/office/drawing/2014/main" id="{379F5AA5-2E14-4880-A5A6-07AEF2AD8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18">
              <a:extLst>
                <a:ext uri="{FF2B5EF4-FFF2-40B4-BE49-F238E27FC236}">
                  <a16:creationId xmlns:a16="http://schemas.microsoft.com/office/drawing/2014/main" id="{EF14BD32-D239-4DA3-98B3-775207365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19">
              <a:extLst>
                <a:ext uri="{FF2B5EF4-FFF2-40B4-BE49-F238E27FC236}">
                  <a16:creationId xmlns:a16="http://schemas.microsoft.com/office/drawing/2014/main" id="{CF07B250-E5E4-4624-9BD7-8D513A67B7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3" name="Freeform 20">
              <a:extLst>
                <a:ext uri="{FF2B5EF4-FFF2-40B4-BE49-F238E27FC236}">
                  <a16:creationId xmlns:a16="http://schemas.microsoft.com/office/drawing/2014/main" id="{BCC5D120-7C8C-4290-865C-4EE6E4F245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4" name="Freeform 21">
              <a:extLst>
                <a:ext uri="{FF2B5EF4-FFF2-40B4-BE49-F238E27FC236}">
                  <a16:creationId xmlns:a16="http://schemas.microsoft.com/office/drawing/2014/main" id="{C24688C6-CAE5-4EF2-B2BA-A138DA0A2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5" name="Freeform 22">
              <a:extLst>
                <a:ext uri="{FF2B5EF4-FFF2-40B4-BE49-F238E27FC236}">
                  <a16:creationId xmlns:a16="http://schemas.microsoft.com/office/drawing/2014/main" id="{6BD31099-7C13-4901-A04F-632B1CD84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36" name="Freeform 23">
              <a:extLst>
                <a:ext uri="{FF2B5EF4-FFF2-40B4-BE49-F238E27FC236}">
                  <a16:creationId xmlns:a16="http://schemas.microsoft.com/office/drawing/2014/main" id="{679F5FF7-82B2-4033-8FBE-63170C9378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pic>
        <p:nvPicPr>
          <p:cNvPr id="3" name="Picture 3" descr="A picture containing outdoor, building, old, people&#10;&#10;Description automatically generated">
            <a:extLst>
              <a:ext uri="{FF2B5EF4-FFF2-40B4-BE49-F238E27FC236}">
                <a16:creationId xmlns:a16="http://schemas.microsoft.com/office/drawing/2014/main" id="{01D253B8-1366-418B-9C52-759FE207BDD0}"/>
              </a:ext>
            </a:extLst>
          </p:cNvPr>
          <p:cNvPicPr>
            <a:picLocks noChangeAspect="1"/>
          </p:cNvPicPr>
          <p:nvPr/>
        </p:nvPicPr>
        <p:blipFill>
          <a:blip r:embed="rId2"/>
          <a:stretch>
            <a:fillRect/>
          </a:stretch>
        </p:blipFill>
        <p:spPr>
          <a:xfrm>
            <a:off x="189271" y="236281"/>
            <a:ext cx="6159909" cy="3460340"/>
          </a:xfrm>
          <a:prstGeom prst="rect">
            <a:avLst/>
          </a:prstGeom>
        </p:spPr>
      </p:pic>
      <p:pic>
        <p:nvPicPr>
          <p:cNvPr id="4" name="Picture 5" descr="A picture containing building, outdoor, old, black&#10;&#10;Description automatically generated">
            <a:extLst>
              <a:ext uri="{FF2B5EF4-FFF2-40B4-BE49-F238E27FC236}">
                <a16:creationId xmlns:a16="http://schemas.microsoft.com/office/drawing/2014/main" id="{705A944C-FABB-48A1-9A25-7808E156BC86}"/>
              </a:ext>
            </a:extLst>
          </p:cNvPr>
          <p:cNvPicPr>
            <a:picLocks noChangeAspect="1"/>
          </p:cNvPicPr>
          <p:nvPr/>
        </p:nvPicPr>
        <p:blipFill>
          <a:blip r:embed="rId3"/>
          <a:stretch>
            <a:fillRect/>
          </a:stretch>
        </p:blipFill>
        <p:spPr>
          <a:xfrm>
            <a:off x="6690852" y="555830"/>
            <a:ext cx="5299586" cy="2931856"/>
          </a:xfrm>
          <a:prstGeom prst="rect">
            <a:avLst/>
          </a:prstGeom>
        </p:spPr>
      </p:pic>
      <p:sp>
        <p:nvSpPr>
          <p:cNvPr id="6" name="TextBox 5">
            <a:extLst>
              <a:ext uri="{FF2B5EF4-FFF2-40B4-BE49-F238E27FC236}">
                <a16:creationId xmlns:a16="http://schemas.microsoft.com/office/drawing/2014/main" id="{5E3CAC47-0226-4E91-BB7E-D64F9E2687CD}"/>
              </a:ext>
            </a:extLst>
          </p:cNvPr>
          <p:cNvSpPr txBox="1"/>
          <p:nvPr/>
        </p:nvSpPr>
        <p:spPr>
          <a:xfrm>
            <a:off x="250723" y="3765754"/>
            <a:ext cx="11457037" cy="31700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latin typeface="Maiandra GD"/>
              </a:rPr>
              <a:t>The bombing has become one of the most controversial Allied acts of World War Two. Some have questioned the military value of Dresden. </a:t>
            </a:r>
          </a:p>
          <a:p>
            <a:endParaRPr lang="en-US" sz="2000" dirty="0">
              <a:latin typeface="Maiandra GD"/>
            </a:endParaRPr>
          </a:p>
          <a:p>
            <a:r>
              <a:rPr lang="en-US" sz="2000" dirty="0">
                <a:latin typeface="Maiandra GD"/>
              </a:rPr>
              <a:t>Even British Prime Minister Winston Churchill expressed doubts immediately after the attack.</a:t>
            </a:r>
            <a:endParaRPr lang="en-US" sz="2000">
              <a:latin typeface="Maiandra GD"/>
              <a:cs typeface="Calibri" panose="020F0502020204030204"/>
            </a:endParaRPr>
          </a:p>
          <a:p>
            <a:endParaRPr lang="en-US" sz="2000" dirty="0">
              <a:latin typeface="Maiandra GD"/>
            </a:endParaRPr>
          </a:p>
          <a:p>
            <a:r>
              <a:rPr lang="en-US" sz="2000" dirty="0">
                <a:latin typeface="Maiandra GD"/>
              </a:rPr>
              <a:t>"It seems to me that the moment has come when the question of bombing of German cities simply for the sake of increasing the terror, though under other pretexts, should be reviewed," he wrote in a memo.</a:t>
            </a:r>
            <a:endParaRPr lang="en-US" sz="2000" dirty="0">
              <a:latin typeface="Maiandra GD"/>
              <a:cs typeface="Calibri"/>
            </a:endParaRPr>
          </a:p>
          <a:p>
            <a:endParaRPr lang="en-US" sz="2000" dirty="0">
              <a:latin typeface="Maiandra GD"/>
              <a:cs typeface="Calibri"/>
            </a:endParaRPr>
          </a:p>
          <a:p>
            <a:r>
              <a:rPr lang="en-US" sz="2000" dirty="0">
                <a:latin typeface="Maiandra GD"/>
              </a:rPr>
              <a:t>"The destruction of Dresden remains a serious query against the conduct of Allied bombing."</a:t>
            </a:r>
            <a:endParaRPr lang="en-US" sz="2000" dirty="0">
              <a:latin typeface="Maiandra GD"/>
              <a:cs typeface="Calibri"/>
            </a:endParaRPr>
          </a:p>
        </p:txBody>
      </p:sp>
    </p:spTree>
    <p:extLst>
      <p:ext uri="{BB962C8B-B14F-4D97-AF65-F5344CB8AC3E}">
        <p14:creationId xmlns:p14="http://schemas.microsoft.com/office/powerpoint/2010/main" val="45318734"/>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FFF9AF-D0B5-47D8-AF1E-23642FB74BC7}"/>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cs typeface="Calibri"/>
            </a:endParaRPr>
          </a:p>
        </p:txBody>
      </p:sp>
      <p:sp>
        <p:nvSpPr>
          <p:cNvPr id="5" name="Title 1">
            <a:extLst>
              <a:ext uri="{FF2B5EF4-FFF2-40B4-BE49-F238E27FC236}">
                <a16:creationId xmlns:a16="http://schemas.microsoft.com/office/drawing/2014/main" id="{783E81AF-38D2-4CB0-8BC2-B4F137F3BAD7}"/>
              </a:ext>
            </a:extLst>
          </p:cNvPr>
          <p:cNvSpPr txBox="1">
            <a:spLocks/>
          </p:cNvSpPr>
          <p:nvPr/>
        </p:nvSpPr>
        <p:spPr>
          <a:xfrm>
            <a:off x="1397959" y="2542802"/>
            <a:ext cx="8849750"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Twinkl SemiBold" pitchFamily="2" charset="0"/>
                <a:ea typeface="+mj-ea"/>
                <a:cs typeface="+mj-cs"/>
              </a:defRPr>
            </a:lvl1pPr>
          </a:lstStyle>
          <a:p>
            <a:br>
              <a:rPr lang="en-GB" sz="3200" dirty="0">
                <a:uFill>
                  <a:solidFill>
                    <a:schemeClr val="tx1"/>
                  </a:solidFill>
                </a:uFill>
                <a:latin typeface="Maiandra GD" panose="020E0502030308020204" pitchFamily="34" charset="0"/>
              </a:rPr>
            </a:br>
            <a:r>
              <a:rPr lang="en-GB" sz="3200" b="1" u="sng" dirty="0">
                <a:uFill>
                  <a:solidFill>
                    <a:schemeClr val="tx1"/>
                  </a:solidFill>
                </a:uFill>
                <a:latin typeface="Maiandra GD"/>
              </a:rPr>
              <a:t>Task:</a:t>
            </a:r>
            <a:br>
              <a:rPr lang="en-GB" sz="3200" b="1" u="sng" dirty="0">
                <a:uFill>
                  <a:solidFill>
                    <a:prstClr val="black"/>
                  </a:solidFill>
                </a:uFill>
                <a:latin typeface="Maiandra GD" panose="020E0502030308020204" pitchFamily="34" charset="0"/>
              </a:rPr>
            </a:br>
            <a:br>
              <a:rPr lang="en-GB" sz="3200" b="1" u="sng" dirty="0">
                <a:uFill>
                  <a:solidFill>
                    <a:prstClr val="black"/>
                  </a:solidFill>
                </a:uFill>
                <a:latin typeface="Maiandra GD"/>
              </a:rPr>
            </a:br>
            <a:r>
              <a:rPr lang="en-GB" sz="3200" b="1" dirty="0">
                <a:uFill>
                  <a:solidFill>
                    <a:prstClr val="black"/>
                  </a:solidFill>
                </a:uFill>
                <a:latin typeface="Maiandra GD"/>
              </a:rPr>
              <a:t>Paddling: </a:t>
            </a:r>
            <a:r>
              <a:rPr lang="en-GB" sz="3200" dirty="0">
                <a:uFill>
                  <a:solidFill>
                    <a:prstClr val="black"/>
                  </a:solidFill>
                </a:uFill>
                <a:latin typeface="Maiandra GD"/>
              </a:rPr>
              <a:t>Work with CT/LSA to produce one paragraph of descriptive writing about the Blitz, using the blitz diary checklist to scaffold work.</a:t>
            </a:r>
            <a:endParaRPr lang="en-GB" sz="3200" dirty="0">
              <a:solidFill>
                <a:srgbClr val="FF0000"/>
              </a:solidFill>
              <a:effectLst>
                <a:outerShdw blurRad="38100" dist="38100" dir="2700000" algn="tl">
                  <a:srgbClr val="000000">
                    <a:alpha val="43137"/>
                  </a:srgbClr>
                </a:outerShdw>
              </a:effectLst>
              <a:uFill>
                <a:solidFill>
                  <a:prstClr val="black"/>
                </a:solidFill>
              </a:uFill>
              <a:latin typeface="Maiandra GD" panose="020E0502030308020204" pitchFamily="34" charset="0"/>
            </a:endParaRPr>
          </a:p>
          <a:p>
            <a:endParaRPr lang="en-GB" sz="3200" dirty="0">
              <a:uFill>
                <a:solidFill>
                  <a:schemeClr val="tx1"/>
                </a:solidFill>
              </a:uFill>
              <a:latin typeface="Maiandra GD" panose="020E0502030308020204" pitchFamily="34" charset="0"/>
            </a:endParaRPr>
          </a:p>
          <a:p>
            <a:r>
              <a:rPr lang="en-GB" sz="3200" b="1" dirty="0">
                <a:uFill>
                  <a:solidFill>
                    <a:schemeClr val="tx1"/>
                  </a:solidFill>
                </a:uFill>
                <a:latin typeface="Maiandra GD"/>
              </a:rPr>
              <a:t>Snorkelling and Diving: </a:t>
            </a:r>
            <a:r>
              <a:rPr lang="en-GB" sz="3200" dirty="0">
                <a:uFill>
                  <a:solidFill>
                    <a:schemeClr val="tx1"/>
                  </a:solidFill>
                </a:uFill>
                <a:latin typeface="Maiandra GD"/>
              </a:rPr>
              <a:t>Write a diary entry describing your experience on one night during of bombing during The Blitz.</a:t>
            </a:r>
            <a:endParaRPr lang="en-GB" sz="3200"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a:p>
            <a:endParaRPr lang="en-GB" sz="3200" dirty="0">
              <a:uFill>
                <a:solidFill>
                  <a:schemeClr val="tx1"/>
                </a:solidFill>
              </a:uFill>
              <a:latin typeface="Maiandra GD" panose="020E0502030308020204" pitchFamily="34" charset="0"/>
            </a:endParaRPr>
          </a:p>
          <a:p>
            <a:r>
              <a:rPr lang="en-GB" sz="3200" dirty="0">
                <a:solidFill>
                  <a:srgbClr val="FF0000"/>
                </a:solidFill>
                <a:uFill>
                  <a:solidFill>
                    <a:schemeClr val="tx1"/>
                  </a:solidFill>
                </a:uFill>
                <a:latin typeface="Maiandra GD"/>
              </a:rPr>
              <a:t>Red Pen: Were the Allied forces justified in bombing German cities just to terrorise the population?</a:t>
            </a:r>
            <a:br>
              <a:rPr lang="en-GB" sz="3200" dirty="0">
                <a:uFill>
                  <a:solidFill>
                    <a:schemeClr val="tx1"/>
                  </a:solidFill>
                </a:uFill>
                <a:latin typeface="Maiandra GD" panose="020E0502030308020204" pitchFamily="34" charset="0"/>
              </a:rPr>
            </a:br>
            <a:br>
              <a:rPr lang="en-GB" sz="3200" dirty="0">
                <a:uFill>
                  <a:solidFill>
                    <a:schemeClr val="tx1"/>
                  </a:solidFill>
                </a:uFill>
                <a:latin typeface="Maiandra GD" panose="020E0502030308020204" pitchFamily="34" charset="0"/>
              </a:rPr>
            </a:br>
            <a:endParaRPr lang="en-GB" sz="3200">
              <a:solidFill>
                <a:srgbClr val="FF0000"/>
              </a:solidFill>
              <a:effectLst>
                <a:outerShdw blurRad="38100" dist="38100" dir="2700000" algn="tl">
                  <a:srgbClr val="000000">
                    <a:alpha val="43137"/>
                  </a:srgbClr>
                </a:outerShdw>
              </a:effectLst>
              <a:uFill>
                <a:solidFill>
                  <a:prstClr val="black"/>
                </a:solidFill>
              </a:uFill>
              <a:latin typeface="Maiandra GD" panose="020E0502030308020204" pitchFamily="34" charset="0"/>
            </a:endParaRPr>
          </a:p>
        </p:txBody>
      </p:sp>
    </p:spTree>
    <p:extLst>
      <p:ext uri="{BB962C8B-B14F-4D97-AF65-F5344CB8AC3E}">
        <p14:creationId xmlns:p14="http://schemas.microsoft.com/office/powerpoint/2010/main" val="16034449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38D35DF-FE4A-4BDD-9F18-1EF35D32A84C}">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32B61EF3-4117-4A3A-81DC-24DB5F575E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AE8BFB7-CD05-4096-8EEE-644B7FF39A8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TotalTime>
  <Words>203</Words>
  <Application>Microsoft Office PowerPoint</Application>
  <PresentationFormat>Widescreen</PresentationFormat>
  <Paragraphs>8</Paragraphs>
  <Slides>15</Slides>
  <Notes>0</Notes>
  <HiddenSlides>0</HiddenSlides>
  <MMClips>0</MMClips>
  <ScaleCrop>false</ScaleCrop>
  <HeadingPairs>
    <vt:vector size="4" baseType="variant">
      <vt:variant>
        <vt:lpstr>Theme</vt:lpstr>
      </vt:variant>
      <vt:variant>
        <vt:i4>2</vt:i4>
      </vt:variant>
      <vt:variant>
        <vt:lpstr>Slide Titles</vt:lpstr>
      </vt:variant>
      <vt:variant>
        <vt:i4>15</vt:i4>
      </vt:variant>
    </vt:vector>
  </HeadingPairs>
  <TitlesOfParts>
    <vt:vector size="17" baseType="lpstr">
      <vt:lpstr>Office Theme</vt:lpstr>
      <vt:lpstr>1_Office Theme</vt:lpstr>
      <vt:lpstr>Lesson 3  L.O: To understand how people protected themselves in WW2.   C: The bombing raid in Britain (The Blitz).  </vt:lpstr>
      <vt:lpstr>Why was Britain difficult to attack?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richard levens</dc:creator>
  <cp:lastModifiedBy>richard levens</cp:lastModifiedBy>
  <cp:revision>521</cp:revision>
  <dcterms:created xsi:type="dcterms:W3CDTF">2021-11-25T21:40:54Z</dcterms:created>
  <dcterms:modified xsi:type="dcterms:W3CDTF">2021-11-27T15:58:55Z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