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9"/>
  </p:notesMasterIdLst>
  <p:sldIdLst>
    <p:sldId id="258" r:id="rId2"/>
    <p:sldId id="264" r:id="rId3"/>
    <p:sldId id="260" r:id="rId4"/>
    <p:sldId id="256" r:id="rId5"/>
    <p:sldId id="278" r:id="rId6"/>
    <p:sldId id="281" r:id="rId7"/>
    <p:sldId id="280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22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8460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60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Friday 7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May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comparison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going to learn about the headmaster at Repton!</a:t>
            </a:r>
            <a:b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rgbClr val="FFC000"/>
                </a:solidFill>
                <a:latin typeface="Twinkl Cursive Looped" panose="02000000000000000000" pitchFamily="2" charset="0"/>
              </a:rPr>
              <a:t>comparison skills </a:t>
            </a:r>
            <a:r>
              <a:rPr lang="en" sz="4400" dirty="0">
                <a:latin typeface="Twinkl Cursive Looped" panose="02000000000000000000" pitchFamily="2" charset="0"/>
              </a:rPr>
              <a:t>to help us </a:t>
            </a:r>
            <a:r>
              <a:rPr lang="en-GB" sz="4400" dirty="0">
                <a:latin typeface="Twinkl Cursive Looped" panose="02000000000000000000" pitchFamily="2" charset="0"/>
              </a:rPr>
              <a:t>compare the two headmasters!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5E9DCF-274D-4FE3-89A0-76424E1084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200" y="266035"/>
            <a:ext cx="2022806" cy="198221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28662" y="576925"/>
            <a:ext cx="6097656" cy="2929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</a:t>
            </a: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US" sz="28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Today we are going to exploring similarities and differences. </a:t>
            </a: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US" sz="28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 you begin by identifying </a:t>
            </a:r>
            <a:r>
              <a:rPr lang="en-US" sz="280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similarities and differences </a:t>
            </a:r>
            <a:r>
              <a:rPr lang="en-US" sz="28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between </a:t>
            </a:r>
            <a:r>
              <a:rPr lang="en-US" sz="2800" dirty="0">
                <a:solidFill>
                  <a:schemeClr val="accent3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yourself and your partner? </a:t>
            </a:r>
            <a:endParaRPr lang="en-GB" sz="2800" dirty="0">
              <a:solidFill>
                <a:schemeClr val="accent3"/>
              </a:solidFill>
              <a:effectLst/>
              <a:latin typeface="Twinkl Cursive Looped" panose="020000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938100-B43E-4545-B097-73451BDDCE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2868" y="3585796"/>
            <a:ext cx="4426264" cy="269527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48112" y="-35837"/>
            <a:ext cx="1967249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p.176-180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AB28411B-CE83-4501-AC48-2C38C2DA9AE4}"/>
              </a:ext>
            </a:extLst>
          </p:cNvPr>
          <p:cNvSpPr txBox="1">
            <a:spLocks/>
          </p:cNvSpPr>
          <p:nvPr/>
        </p:nvSpPr>
        <p:spPr>
          <a:xfrm>
            <a:off x="4075553" y="1762483"/>
            <a:ext cx="4811545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Whilst we are reading, think about the similarities and differences between the two headmasters.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36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to complete a Venn Diagram comparing the headmasters from St Peter’s and Repton.  </a:t>
            </a:r>
            <a:endParaRPr lang="en-GB" sz="3600" dirty="0">
              <a:solidFill>
                <a:schemeClr val="tx1"/>
              </a:solidFill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71831" y="951172"/>
            <a:ext cx="6356559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</a:rPr>
              <a:t>Paddlers:  </a:t>
            </a:r>
          </a:p>
          <a:p>
            <a:pPr algn="l" rtl="0" fontAlgn="base"/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Complete your Venn Diagram with the Teacher.</a:t>
            </a:r>
            <a:endParaRPr lang="en-GB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b="0" i="0" dirty="0">
                <a:solidFill>
                  <a:schemeClr val="accent1"/>
                </a:solidFill>
                <a:effectLst/>
                <a:latin typeface="Twinkl Cursive Looped" panose="02000000000000000000" pitchFamily="2" charset="0"/>
              </a:rPr>
              <a:t>Snorkellers:  </a:t>
            </a:r>
          </a:p>
          <a:p>
            <a:pPr algn="l" rtl="0" fontAlgn="base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Complete your Venn Diagram independently. </a:t>
            </a:r>
            <a:endParaRPr lang="en-GB" sz="54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00B050"/>
                </a:solidFill>
                <a:effectLst/>
                <a:latin typeface="Twinkl Cursive Looped" panose="02000000000000000000" pitchFamily="2" charset="0"/>
              </a:rPr>
              <a:t>Divers:  </a:t>
            </a:r>
          </a:p>
          <a:p>
            <a:pPr algn="l" rtl="0" fontAlgn="base"/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Complete your Venn Diagram using evidenc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 from the text. </a:t>
            </a:r>
            <a:endParaRPr lang="en-GB" sz="32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D726D5-6C9A-4356-B17F-5AEA27AE4114}"/>
              </a:ext>
            </a:extLst>
          </p:cNvPr>
          <p:cNvSpPr txBox="1"/>
          <p:nvPr/>
        </p:nvSpPr>
        <p:spPr>
          <a:xfrm>
            <a:off x="80735" y="0"/>
            <a:ext cx="21922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595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Red Pen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48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Why do headmasters no longer act this way</a:t>
            </a:r>
            <a:r>
              <a:rPr lang="en-GB" sz="48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?</a:t>
            </a:r>
            <a:endParaRPr lang="en-GB" sz="4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8D616D06-7C02-4CFC-B8C3-DB8CFF8DD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9994006" y="346862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2BF54708-68FB-4113-A14B-CFA4B84F4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237433" y="444919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10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A7D593E-9E6F-476F-9BE3-73876E7E64EE}"/>
</file>

<file path=customXml/itemProps2.xml><?xml version="1.0" encoding="utf-8"?>
<ds:datastoreItem xmlns:ds="http://schemas.openxmlformats.org/officeDocument/2006/customXml" ds:itemID="{DC328C49-52E6-4F62-8CFB-658E04114DD0}"/>
</file>

<file path=customXml/itemProps3.xml><?xml version="1.0" encoding="utf-8"?>
<ds:datastoreItem xmlns:ds="http://schemas.openxmlformats.org/officeDocument/2006/customXml" ds:itemID="{40709F92-F1AA-443C-9A6E-120044EF1358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12280</TotalTime>
  <Words>177</Words>
  <Application>Microsoft Office PowerPoint</Application>
  <PresentationFormat>Widescreen</PresentationFormat>
  <Paragraphs>27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going to learn about the headmaster at Repton!  We are going to use our comparison skills to help us compare the two headmasters!</vt:lpstr>
      <vt:lpstr>PowerPoint Presentation</vt:lpstr>
      <vt:lpstr> Class Read  </vt:lpstr>
      <vt:lpstr> Our task   </vt:lpstr>
      <vt:lpstr> Our task   </vt:lpstr>
      <vt:lpstr> Red Pen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53</cp:revision>
  <dcterms:created xsi:type="dcterms:W3CDTF">2021-03-01T17:41:49Z</dcterms:created>
  <dcterms:modified xsi:type="dcterms:W3CDTF">2021-05-01T20:07:28Z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