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6" r:id="rId12"/>
    <p:sldId id="264" r:id="rId13"/>
    <p:sldId id="263" r:id="rId14"/>
    <p:sldId id="267" r:id="rId15"/>
    <p:sldId id="26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388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esources.hwb.wales.gov.uk/VTC/light/eng/Introduction/default.htm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resources.hwb.wales.gov.uk/VTC/light/eng/Introduction/default.htm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057400"/>
            <a:ext cx="9144000" cy="1752600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tx1"/>
                </a:solidFill>
              </a:rPr>
              <a:t>L.O. </a:t>
            </a:r>
            <a:r>
              <a:rPr lang="en-US" sz="4800" dirty="0">
                <a:solidFill>
                  <a:schemeClr val="tx1"/>
                </a:solidFill>
              </a:rPr>
              <a:t>To work scientifically </a:t>
            </a:r>
          </a:p>
          <a:p>
            <a:endParaRPr lang="en-GB" sz="4800" dirty="0">
              <a:solidFill>
                <a:schemeClr val="tx1"/>
              </a:solidFill>
            </a:endParaRPr>
          </a:p>
          <a:p>
            <a:r>
              <a:rPr lang="en-US" sz="4800" dirty="0">
                <a:solidFill>
                  <a:schemeClr val="tx1"/>
                </a:solidFill>
              </a:rPr>
              <a:t>C: To investigate light and shadow</a:t>
            </a:r>
            <a:endParaRPr lang="en-GB" sz="4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700" y="16794"/>
            <a:ext cx="8696300" cy="580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914400" y="5495165"/>
            <a:ext cx="4511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light, dark, night, day</a:t>
            </a:r>
            <a:endParaRPr lang="en-GB" sz="36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/>
              <a:t>What do we already know?</a:t>
            </a:r>
          </a:p>
        </p:txBody>
      </p:sp>
      <p:sp>
        <p:nvSpPr>
          <p:cNvPr id="3" name="Oval 2"/>
          <p:cNvSpPr/>
          <p:nvPr/>
        </p:nvSpPr>
        <p:spPr>
          <a:xfrm>
            <a:off x="3276600" y="2667000"/>
            <a:ext cx="2590800" cy="2438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1516380" y="1059180"/>
            <a:ext cx="6111240" cy="5654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04664"/>
            <a:ext cx="68961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9662" y="1717878"/>
            <a:ext cx="6924675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6488668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>
                <a:hlinkClick r:id="rId4"/>
              </a:rPr>
              <a:t>http://resources.hwb.wales.gov.uk/VTC/light/eng/Introduction/default.htm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8412247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732" y="476672"/>
            <a:ext cx="8928103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8979856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955715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u="sng" dirty="0">
                <a:solidFill>
                  <a:srgbClr val="0000FF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http://resources.hwb.wales.gov.uk/VTC/light/eng/Introduction/default.htm</a:t>
            </a:r>
            <a:endParaRPr lang="en-GB" sz="2000" dirty="0"/>
          </a:p>
        </p:txBody>
      </p:sp>
      <p:sp>
        <p:nvSpPr>
          <p:cNvPr id="3" name="Rectangle 2"/>
          <p:cNvSpPr/>
          <p:nvPr/>
        </p:nvSpPr>
        <p:spPr>
          <a:xfrm>
            <a:off x="1592658" y="483215"/>
            <a:ext cx="59586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IWB Activity</a:t>
            </a:r>
          </a:p>
        </p:txBody>
      </p:sp>
      <p:pic>
        <p:nvPicPr>
          <p:cNvPr id="1026" name="Picture 2" descr="Image result for Shadow carto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627" y="2359367"/>
            <a:ext cx="3166745" cy="316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313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548958"/>
            <a:ext cx="8229600" cy="5287962"/>
          </a:xfrm>
        </p:spPr>
        <p:txBody>
          <a:bodyPr>
            <a:normAutofit/>
          </a:bodyPr>
          <a:lstStyle/>
          <a:p>
            <a:r>
              <a:rPr lang="en-GB" b="1" dirty="0"/>
              <a:t>Revisit Circle Map</a:t>
            </a:r>
            <a:br>
              <a:rPr lang="en-GB" dirty="0"/>
            </a:br>
            <a:br>
              <a:rPr lang="en-GB" dirty="0"/>
            </a:br>
            <a:r>
              <a:rPr lang="en-GB" dirty="0"/>
              <a:t>Is there anything you would like to add?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Do this in a different colour.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475785"/>
            <a:ext cx="914400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What are light sources?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Are some light sources brighter than others?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What makes a light source powerful?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What is a shadow?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How do you think shadows are formed?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Do all objects create shadows?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Is it possible to make shadows bigger?</a:t>
            </a: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798"/>
            <a:ext cx="8229600" cy="3017202"/>
          </a:xfrm>
        </p:spPr>
        <p:txBody>
          <a:bodyPr>
            <a:normAutofit/>
          </a:bodyPr>
          <a:lstStyle/>
          <a:p>
            <a:r>
              <a:rPr lang="en-GB" b="1" dirty="0"/>
              <a:t>Extension Question: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Why isn’t the moon a light source?</a:t>
            </a:r>
          </a:p>
        </p:txBody>
      </p:sp>
    </p:spTree>
    <p:extLst>
      <p:ext uri="{BB962C8B-B14F-4D97-AF65-F5344CB8AC3E}">
        <p14:creationId xmlns:p14="http://schemas.microsoft.com/office/powerpoint/2010/main" val="636973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5360" y="1021080"/>
            <a:ext cx="73304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light,   dark,   night, day,   light </a:t>
            </a:r>
          </a:p>
          <a:p>
            <a:endParaRPr lang="en-US" sz="4400" b="1" dirty="0"/>
          </a:p>
          <a:p>
            <a:r>
              <a:rPr lang="en-US" sz="4400" b="1" dirty="0"/>
              <a:t>source,   seeing,   shiny,   Sun,</a:t>
            </a:r>
          </a:p>
          <a:p>
            <a:endParaRPr lang="en-US" sz="4400" b="1" dirty="0"/>
          </a:p>
          <a:p>
            <a:r>
              <a:rPr lang="en-US" sz="4400" b="1" dirty="0"/>
              <a:t>Earth,   lighting up,   sunshine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21519245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0" ma:contentTypeDescription="Create a new document." ma:contentTypeScope="" ma:versionID="85cc611ceebb423f43e5ef19185d49de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85349bc86dba410184a16952b9cbdf8d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25C93-909C-459D-B902-B82C4CA06F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04BC7A7-568D-4F48-A99B-284EE5F169EC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29E33AF-86ED-42A8-A823-FFBBD346F92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181</Words>
  <Application>Microsoft Office PowerPoint</Application>
  <PresentationFormat>On-screen Show (4:3)</PresentationFormat>
  <Paragraphs>28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What do we already know?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Revisit Circle Map  Is there anything you would like to add?  Do this in a different colour.</vt:lpstr>
      <vt:lpstr>PowerPoint Presentation</vt:lpstr>
      <vt:lpstr>Extension Question:  Why isn’t the moon a light source?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21st September</dc:title>
  <dc:creator>Alice</dc:creator>
  <cp:lastModifiedBy>Alice</cp:lastModifiedBy>
  <cp:revision>5</cp:revision>
  <dcterms:modified xsi:type="dcterms:W3CDTF">2021-01-04T08:51:49Z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700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