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0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4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830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60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5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446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49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998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853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984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987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AEED6-8B7D-4A2A-8AFE-AFA9689F5A7A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06AEB-36B2-4C63-B1B2-2E6A6D5F9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163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kcd2hv" TargetMode="External"/><Relationship Id="rId2" Type="http://schemas.openxmlformats.org/officeDocument/2006/relationships/hyperlink" Target="https://www.bbc.co.uk/bitesize/clips/z3hyr8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LO:To</a:t>
            </a:r>
            <a:r>
              <a:rPr lang="en-GB" dirty="0" smtClean="0"/>
              <a:t> reflect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C:Shabbat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672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What was in the special meals you designed last week?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did you choose these things for your meal?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039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Jewish children do with their family before the special Shabbat meal?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hlinkClick r:id="rId2"/>
              </a:rPr>
              <a:t>Celebrating Shabbat in a Jewish home - KS1 Religious Education - BBC </a:t>
            </a:r>
            <a:r>
              <a:rPr lang="en-US" u="sng" dirty="0" err="1">
                <a:hlinkClick r:id="rId2"/>
              </a:rPr>
              <a:t>Bitesize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u="sng" dirty="0">
                <a:hlinkClick r:id="rId3"/>
              </a:rPr>
              <a:t>Closing of Shabbat - KS1 Religious Education - BBC </a:t>
            </a:r>
            <a:r>
              <a:rPr lang="en-US" u="sng" dirty="0" err="1">
                <a:hlinkClick r:id="rId3"/>
              </a:rPr>
              <a:t>Bitesize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r>
              <a:rPr lang="en-GB" dirty="0" smtClean="0"/>
              <a:t>How are these prayers different/the same to prayers you might know?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984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15893"/>
          </a:xfrm>
        </p:spPr>
        <p:txBody>
          <a:bodyPr>
            <a:normAutofit fontScale="90000"/>
          </a:bodyPr>
          <a:lstStyle/>
          <a:p>
            <a:r>
              <a:rPr lang="en-US" dirty="0"/>
              <a:t>What would you want to </a:t>
            </a:r>
            <a:r>
              <a:rPr lang="en-US" dirty="0" smtClean="0"/>
              <a:t>say </a:t>
            </a:r>
            <a:r>
              <a:rPr lang="en-US" dirty="0"/>
              <a:t>a prayer for at the start of your special meal?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28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09" y="350982"/>
            <a:ext cx="11021291" cy="5825981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Paddling: (Shared writing with LSA support)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As a group, Write your own prayer/reflection to give thanks for the special meal we have together as a class.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(could be the one they designed last week, a lunch time prayer or </a:t>
            </a:r>
            <a:r>
              <a:rPr lang="en-US" dirty="0" err="1"/>
              <a:t>xmas</a:t>
            </a:r>
            <a:r>
              <a:rPr lang="en-US" dirty="0"/>
              <a:t> lunch prayer)</a:t>
            </a:r>
            <a:endParaRPr lang="en-GB" dirty="0"/>
          </a:p>
          <a:p>
            <a:pPr marL="0" indent="0">
              <a:buNone/>
            </a:pPr>
            <a:r>
              <a:rPr lang="en-US" b="1" dirty="0" err="1" smtClean="0"/>
              <a:t>Snorkelling</a:t>
            </a:r>
            <a:r>
              <a:rPr lang="en-US" b="1" dirty="0" smtClean="0"/>
              <a:t>: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With teacher models and reminders, write a special prayer that we could use to say together before lunch time.</a:t>
            </a:r>
            <a:endParaRPr lang="en-GB" dirty="0"/>
          </a:p>
          <a:p>
            <a:pPr marL="0" indent="0">
              <a:buNone/>
            </a:pPr>
            <a:r>
              <a:rPr lang="en-US" b="1" dirty="0"/>
              <a:t>Diving: 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Independently write a prayer that you might say at a family occasion that is special to you and your family.</a:t>
            </a:r>
            <a:endParaRPr lang="en-GB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RP – What is different about the Jewish prayers and Christian prayers?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147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177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LO:To reflect</vt:lpstr>
      <vt:lpstr>What was in the special meals you designed last week?</vt:lpstr>
      <vt:lpstr>What do Jewish children do with their family before the special Shabbat meal? </vt:lpstr>
      <vt:lpstr>What would you want to say a prayer for at the start of your special meal?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LO:To reflect</dc:title>
  <dc:creator>Sophie Corah</dc:creator>
  <cp:lastModifiedBy>Sophie Corah</cp:lastModifiedBy>
  <cp:revision>1</cp:revision>
  <dcterms:created xsi:type="dcterms:W3CDTF">2021-03-05T12:52:54Z</dcterms:created>
  <dcterms:modified xsi:type="dcterms:W3CDTF">2021-03-05T13:03:06Z</dcterms:modified>
</cp:coreProperties>
</file>