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9"/>
  </p:notesMasterIdLst>
  <p:sldIdLst>
    <p:sldId id="258" r:id="rId2"/>
    <p:sldId id="264" r:id="rId3"/>
    <p:sldId id="260" r:id="rId4"/>
    <p:sldId id="256" r:id="rId5"/>
    <p:sldId id="276" r:id="rId6"/>
    <p:sldId id="274" r:id="rId7"/>
    <p:sldId id="265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73" r:id="rId18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57829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25269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2403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12407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1882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83221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37215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02951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35010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516472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349917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445914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571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 dirty="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Wednesday 10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vocabulary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01B47B-82A7-4296-9718-9E8B7FA5D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8583" y="1590260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000" b="1" u="sng" dirty="0">
                <a:latin typeface="Twinkl Cursive Looped" panose="02000000000000000000" pitchFamily="2" charset="0"/>
              </a:rPr>
              <a:t>Starter: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Thinking Question: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Why is it important that we </a:t>
            </a:r>
            <a:r>
              <a:rPr lang="en" sz="40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learn the meaning </a:t>
            </a:r>
            <a:r>
              <a:rPr lang="en" sz="4000" dirty="0">
                <a:latin typeface="Twinkl Cursive Looped" panose="02000000000000000000" pitchFamily="2" charset="0"/>
              </a:rPr>
              <a:t>of new words?</a:t>
            </a:r>
            <a:endParaRPr sz="40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3047172" y="811816"/>
            <a:ext cx="609765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are going to continue reading the story today.</a:t>
            </a:r>
          </a:p>
          <a:p>
            <a:endParaRPr lang="en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We will be using our </a:t>
            </a:r>
            <a:r>
              <a:rPr lang="en" sz="36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Vocabulary Victor 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skills today!</a:t>
            </a:r>
            <a:endParaRPr lang="en-GB" sz="36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18FE92-9F55-4466-A583-9CDF8EE8A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21719" y="405629"/>
            <a:ext cx="2202322" cy="26953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353411" y="1696581"/>
            <a:ext cx="4015337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p.5-p.11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918FD-B7F4-4F2E-9C60-4C4495C99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041" y="2703444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2855810" y="2836269"/>
            <a:ext cx="648031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These are some new words for us to learn:</a:t>
            </a:r>
          </a:p>
          <a:p>
            <a:pPr algn="l"/>
            <a:endParaRPr lang="en-GB" sz="40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571500" indent="-571500" algn="l">
              <a:buFontTx/>
              <a:buChar char="-"/>
            </a:pP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amiable, </a:t>
            </a:r>
          </a:p>
          <a:p>
            <a:pPr marL="571500" indent="-571500" algn="l">
              <a:buFontTx/>
              <a:buChar char="-"/>
            </a:pP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tomfool, </a:t>
            </a:r>
          </a:p>
          <a:p>
            <a:pPr marL="571500" indent="-571500" algn="l">
              <a:buFontTx/>
              <a:buChar char="-"/>
            </a:pP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forbade, </a:t>
            </a:r>
          </a:p>
          <a:p>
            <a:pPr marL="571500" indent="-571500" algn="l">
              <a:buFontTx/>
              <a:buChar char="-"/>
            </a:pP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trawlers, </a:t>
            </a:r>
          </a:p>
          <a:p>
            <a:pPr marL="571500" indent="-571500" algn="l">
              <a:buFontTx/>
              <a:buChar char="-"/>
            </a:pP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château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69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207098" y="977954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Your challenge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2849290" y="3243622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We have hidden the definitions around the edge of the field. </a:t>
            </a:r>
          </a:p>
          <a:p>
            <a:pPr algn="l"/>
            <a:endParaRPr lang="en-GB" sz="3600" dirty="0">
              <a:solidFill>
                <a:schemeClr val="accent2"/>
              </a:solidFill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GB" sz="36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You need to find them and match them to the correct word on your sheet. </a:t>
            </a:r>
          </a:p>
          <a:p>
            <a:pPr algn="l"/>
            <a:r>
              <a:rPr lang="en-GB" sz="36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5" name="Google Shape;222;p13">
            <a:extLst>
              <a:ext uri="{FF2B5EF4-FFF2-40B4-BE49-F238E27FC236}">
                <a16:creationId xmlns:a16="http://schemas.microsoft.com/office/drawing/2014/main" id="{536A4345-662A-4697-BF80-D7994EE5F8A8}"/>
              </a:ext>
            </a:extLst>
          </p:cNvPr>
          <p:cNvSpPr txBox="1">
            <a:spLocks/>
          </p:cNvSpPr>
          <p:nvPr/>
        </p:nvSpPr>
        <p:spPr>
          <a:xfrm>
            <a:off x="3346310" y="5221053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r"/>
            <a:r>
              <a:rPr lang="en-GB" sz="44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br>
              <a:rPr lang="en-GB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solidFill>
                  <a:schemeClr val="accent1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Think about how the word relates to the rest of the sentence. </a:t>
            </a:r>
            <a:br>
              <a:rPr lang="en-GB" sz="7200" dirty="0">
                <a:latin typeface="Twinkl Cursive Looped" panose="02000000000000000000" pitchFamily="2" charset="0"/>
              </a:rPr>
            </a:br>
            <a:br>
              <a:rPr lang="en-GB" sz="7200" dirty="0">
                <a:latin typeface="Twinkl Cursive Looped" panose="02000000000000000000" pitchFamily="2" charset="0"/>
              </a:rPr>
            </a:br>
            <a:br>
              <a:rPr lang="en-GB" sz="7200" dirty="0">
                <a:latin typeface="Twinkl Cursive Looped" panose="02000000000000000000" pitchFamily="2" charset="0"/>
              </a:rPr>
            </a:br>
            <a:endParaRPr lang="en-GB" sz="7200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448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379550" y="1320510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amiable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“Their own father, an amiable giant nearly seven foot tall…”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333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11194" y="1340388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amiable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“Their own father, an amiable giant nearly seven foot tall…”</a:t>
            </a:r>
            <a:endParaRPr lang="en-GB" sz="3200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CFEE295-6FA5-4241-96DB-F4781306FDB4}"/>
              </a:ext>
            </a:extLst>
          </p:cNvPr>
          <p:cNvSpPr txBox="1"/>
          <p:nvPr/>
        </p:nvSpPr>
        <p:spPr>
          <a:xfrm>
            <a:off x="4150411" y="4455784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riendly, pleasant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815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tomfool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“he refused to support this tomfool idea.”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046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tomfool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“he refused to support this tomfool idea.”</a:t>
            </a:r>
            <a:endParaRPr lang="en-GB" sz="3200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6CA7897-916B-4589-835A-72ACB61FD25C}"/>
              </a:ext>
            </a:extLst>
          </p:cNvPr>
          <p:cNvSpPr txBox="1"/>
          <p:nvPr/>
        </p:nvSpPr>
        <p:spPr>
          <a:xfrm>
            <a:off x="5243715" y="4662520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foolish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32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forbade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“When he forbade them to go…”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550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forbade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“When he forbade them to go…”</a:t>
            </a:r>
            <a:endParaRPr lang="en-GB" sz="3200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B54B6C-9A6D-4013-900C-061B853A931E}"/>
              </a:ext>
            </a:extLst>
          </p:cNvPr>
          <p:cNvSpPr txBox="1"/>
          <p:nvPr/>
        </p:nvSpPr>
        <p:spPr>
          <a:xfrm>
            <a:off x="4557915" y="394147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Forbid, banned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7562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trawlers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“He owned a fleet of trawlers…”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020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trawlers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“He owned a fleet of trawlers…”</a:t>
            </a:r>
            <a:endParaRPr lang="en-GB" sz="3200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1A8736-C546-4F73-B164-8C83F7B240FE}"/>
              </a:ext>
            </a:extLst>
          </p:cNvPr>
          <p:cNvSpPr txBox="1"/>
          <p:nvPr/>
        </p:nvSpPr>
        <p:spPr>
          <a:xfrm>
            <a:off x="4120593" y="401069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L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arge fishing boats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041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ch</a:t>
            </a:r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â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teau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“a large ch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â</a:t>
            </a:r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teau in the country…”</a:t>
            </a:r>
            <a:endParaRPr lang="en-GB" sz="32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53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895311" y="357087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Let’s mark our work!</a:t>
            </a:r>
            <a:endParaRPr lang="en-GB" sz="40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242354-713D-4B2E-B812-07BDC5CA9FA2}"/>
              </a:ext>
            </a:extLst>
          </p:cNvPr>
          <p:cNvSpPr txBox="1"/>
          <p:nvPr/>
        </p:nvSpPr>
        <p:spPr>
          <a:xfrm>
            <a:off x="5131072" y="1252627"/>
            <a:ext cx="659710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ch</a:t>
            </a:r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â</a:t>
            </a:r>
            <a:r>
              <a:rPr lang="en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teau</a:t>
            </a:r>
            <a:endParaRPr lang="en-GB" sz="4000" dirty="0">
              <a:solidFill>
                <a:schemeClr val="accent6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34525" y="2502109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“a large ch</a:t>
            </a:r>
            <a:r>
              <a:rPr lang="en-GB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â</a:t>
            </a:r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teau in the country…”</a:t>
            </a:r>
            <a:endParaRPr lang="en-GB" sz="3200" dirty="0">
              <a:solidFill>
                <a:schemeClr val="accent3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D87513-C3CA-4633-9F0A-21201DE308C1}"/>
              </a:ext>
            </a:extLst>
          </p:cNvPr>
          <p:cNvSpPr txBox="1"/>
          <p:nvPr/>
        </p:nvSpPr>
        <p:spPr>
          <a:xfrm>
            <a:off x="2797449" y="3609299"/>
            <a:ext cx="659710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A large, </a:t>
            </a:r>
            <a:r>
              <a:rPr lang="en-GB" sz="4000" dirty="0" err="1">
                <a:solidFill>
                  <a:schemeClr val="accent6"/>
                </a:solidFill>
                <a:latin typeface="Twinkl Cursive Looped" panose="02000000000000000000" pitchFamily="2" charset="0"/>
              </a:rPr>
              <a:t>french</a:t>
            </a:r>
            <a:r>
              <a:rPr lang="en-GB" sz="40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 house or castle</a:t>
            </a:r>
            <a:endParaRPr lang="en-GB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472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17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65107"/>
            <a:ext cx="111517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Can you use one of the new words in a sentence?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6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592">
            <a:off x="9753921" y="3295570"/>
            <a:ext cx="2568236" cy="25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135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1095</TotalTime>
  <Words>355</Words>
  <Application>Microsoft Office PowerPoint</Application>
  <PresentationFormat>Widescreen</PresentationFormat>
  <Paragraphs>65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Cambria</vt:lpstr>
      <vt:lpstr>Nunito</vt:lpstr>
      <vt:lpstr>Twinkl Cursive Looped</vt:lpstr>
      <vt:lpstr>Walter Turncoat</vt:lpstr>
      <vt:lpstr>Theme1</vt:lpstr>
      <vt:lpstr>PowerPoint Presentation</vt:lpstr>
      <vt:lpstr>Starter:   Thinking Question:  Why is it important that we learn the meaning of new words?</vt:lpstr>
      <vt:lpstr>PowerPoint Presentation</vt:lpstr>
      <vt:lpstr>PowerPoint Presentation</vt:lpstr>
      <vt:lpstr>PowerPoint Presentation</vt:lpstr>
      <vt:lpstr>Your challenge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14</cp:revision>
  <dcterms:created xsi:type="dcterms:W3CDTF">2021-03-01T17:41:49Z</dcterms:created>
  <dcterms:modified xsi:type="dcterms:W3CDTF">2021-03-02T11:57:02Z</dcterms:modified>
</cp:coreProperties>
</file>