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9" r:id="rId5"/>
    <p:sldId id="256" r:id="rId6"/>
    <p:sldId id="258" r:id="rId7"/>
    <p:sldId id="260"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1FB4D85-F3A9-44E5-90D3-015D7F3AE5AE}">
          <p14:sldIdLst>
            <p14:sldId id="259"/>
            <p14:sldId id="256"/>
            <p14:sldId id="258"/>
            <p14:sldId id="26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52DA57B-DC2C-A55C-4CDB-CE0DF3C878C5}" v="8" dt="2021-09-03T16:10:09.2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69" d="100"/>
          <a:sy n="69" d="100"/>
        </p:scale>
        <p:origin x="37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BA7F4-BFA0-4A91-BB87-64D969114E4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836CE8A-B7CF-4585-8FEF-7153F3E7B82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3A0F565-94B7-41C6-A448-520CCFF54127}"/>
              </a:ext>
            </a:extLst>
          </p:cNvPr>
          <p:cNvSpPr>
            <a:spLocks noGrp="1"/>
          </p:cNvSpPr>
          <p:nvPr>
            <p:ph type="dt" sz="half" idx="10"/>
          </p:nvPr>
        </p:nvSpPr>
        <p:spPr/>
        <p:txBody>
          <a:bodyPr/>
          <a:lstStyle/>
          <a:p>
            <a:fld id="{F950E60B-269F-4C45-80B4-D20B058F5BCF}" type="datetimeFigureOut">
              <a:rPr lang="en-GB" smtClean="0"/>
              <a:t>03/09/2021</a:t>
            </a:fld>
            <a:endParaRPr lang="en-GB"/>
          </a:p>
        </p:txBody>
      </p:sp>
      <p:sp>
        <p:nvSpPr>
          <p:cNvPr id="5" name="Footer Placeholder 4">
            <a:extLst>
              <a:ext uri="{FF2B5EF4-FFF2-40B4-BE49-F238E27FC236}">
                <a16:creationId xmlns:a16="http://schemas.microsoft.com/office/drawing/2014/main" id="{861B6990-12C6-4A7A-9E42-68012F60FA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9D95BD-BFB6-4C28-BD0E-3946EF69BF9E}"/>
              </a:ext>
            </a:extLst>
          </p:cNvPr>
          <p:cNvSpPr>
            <a:spLocks noGrp="1"/>
          </p:cNvSpPr>
          <p:nvPr>
            <p:ph type="sldNum" sz="quarter" idx="12"/>
          </p:nvPr>
        </p:nvSpPr>
        <p:spPr/>
        <p:txBody>
          <a:bodyPr/>
          <a:lstStyle/>
          <a:p>
            <a:fld id="{88B31E68-D6AB-442F-BDFF-B6CDB6C44A81}" type="slidenum">
              <a:rPr lang="en-GB" smtClean="0"/>
              <a:t>‹#›</a:t>
            </a:fld>
            <a:endParaRPr lang="en-GB"/>
          </a:p>
        </p:txBody>
      </p:sp>
    </p:spTree>
    <p:extLst>
      <p:ext uri="{BB962C8B-B14F-4D97-AF65-F5344CB8AC3E}">
        <p14:creationId xmlns:p14="http://schemas.microsoft.com/office/powerpoint/2010/main" val="41015900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C243F-4C65-46FF-BB83-5F1758C8A0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C0E57B3-9B0F-423B-960D-80723DEB199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6736CC-66C3-493D-AF24-9583D04CB0FE}"/>
              </a:ext>
            </a:extLst>
          </p:cNvPr>
          <p:cNvSpPr>
            <a:spLocks noGrp="1"/>
          </p:cNvSpPr>
          <p:nvPr>
            <p:ph type="dt" sz="half" idx="10"/>
          </p:nvPr>
        </p:nvSpPr>
        <p:spPr/>
        <p:txBody>
          <a:bodyPr/>
          <a:lstStyle/>
          <a:p>
            <a:fld id="{F950E60B-269F-4C45-80B4-D20B058F5BCF}" type="datetimeFigureOut">
              <a:rPr lang="en-GB" smtClean="0"/>
              <a:t>03/09/2021</a:t>
            </a:fld>
            <a:endParaRPr lang="en-GB"/>
          </a:p>
        </p:txBody>
      </p:sp>
      <p:sp>
        <p:nvSpPr>
          <p:cNvPr id="5" name="Footer Placeholder 4">
            <a:extLst>
              <a:ext uri="{FF2B5EF4-FFF2-40B4-BE49-F238E27FC236}">
                <a16:creationId xmlns:a16="http://schemas.microsoft.com/office/drawing/2014/main" id="{30EC6E1E-304C-4111-B94B-C75606BB75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AAB521-12B5-4DE4-AFCC-02BC6C57E106}"/>
              </a:ext>
            </a:extLst>
          </p:cNvPr>
          <p:cNvSpPr>
            <a:spLocks noGrp="1"/>
          </p:cNvSpPr>
          <p:nvPr>
            <p:ph type="sldNum" sz="quarter" idx="12"/>
          </p:nvPr>
        </p:nvSpPr>
        <p:spPr/>
        <p:txBody>
          <a:bodyPr/>
          <a:lstStyle/>
          <a:p>
            <a:fld id="{88B31E68-D6AB-442F-BDFF-B6CDB6C44A81}" type="slidenum">
              <a:rPr lang="en-GB" smtClean="0"/>
              <a:t>‹#›</a:t>
            </a:fld>
            <a:endParaRPr lang="en-GB"/>
          </a:p>
        </p:txBody>
      </p:sp>
    </p:spTree>
    <p:extLst>
      <p:ext uri="{BB962C8B-B14F-4D97-AF65-F5344CB8AC3E}">
        <p14:creationId xmlns:p14="http://schemas.microsoft.com/office/powerpoint/2010/main" val="29372708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006E9-7195-4BDD-B720-F30CBCC8C4B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93FDE2B-A657-44AA-8C68-CED33066594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7D69337-7121-41BD-A42D-37D734A3B245}"/>
              </a:ext>
            </a:extLst>
          </p:cNvPr>
          <p:cNvSpPr>
            <a:spLocks noGrp="1"/>
          </p:cNvSpPr>
          <p:nvPr>
            <p:ph type="dt" sz="half" idx="10"/>
          </p:nvPr>
        </p:nvSpPr>
        <p:spPr/>
        <p:txBody>
          <a:bodyPr/>
          <a:lstStyle/>
          <a:p>
            <a:fld id="{F950E60B-269F-4C45-80B4-D20B058F5BCF}" type="datetimeFigureOut">
              <a:rPr lang="en-GB" smtClean="0"/>
              <a:t>03/09/2021</a:t>
            </a:fld>
            <a:endParaRPr lang="en-GB"/>
          </a:p>
        </p:txBody>
      </p:sp>
      <p:sp>
        <p:nvSpPr>
          <p:cNvPr id="5" name="Footer Placeholder 4">
            <a:extLst>
              <a:ext uri="{FF2B5EF4-FFF2-40B4-BE49-F238E27FC236}">
                <a16:creationId xmlns:a16="http://schemas.microsoft.com/office/drawing/2014/main" id="{8180A118-6D0E-4F3D-BD23-2FBF8050B8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23F124-8A36-4773-AACD-1D5C261A19A2}"/>
              </a:ext>
            </a:extLst>
          </p:cNvPr>
          <p:cNvSpPr>
            <a:spLocks noGrp="1"/>
          </p:cNvSpPr>
          <p:nvPr>
            <p:ph type="sldNum" sz="quarter" idx="12"/>
          </p:nvPr>
        </p:nvSpPr>
        <p:spPr/>
        <p:txBody>
          <a:bodyPr/>
          <a:lstStyle/>
          <a:p>
            <a:fld id="{88B31E68-D6AB-442F-BDFF-B6CDB6C44A81}" type="slidenum">
              <a:rPr lang="en-GB" smtClean="0"/>
              <a:t>‹#›</a:t>
            </a:fld>
            <a:endParaRPr lang="en-GB"/>
          </a:p>
        </p:txBody>
      </p:sp>
    </p:spTree>
    <p:extLst>
      <p:ext uri="{BB962C8B-B14F-4D97-AF65-F5344CB8AC3E}">
        <p14:creationId xmlns:p14="http://schemas.microsoft.com/office/powerpoint/2010/main" val="40109693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8E51E-53BB-47B7-8657-95BC8EC966B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229AD1C-4E37-447D-9E8F-7DC3C3510C2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5129D81-958C-4358-8D2E-1B9A21D047A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DBE76E8-5DAC-46E2-B7E0-E02094252950}"/>
              </a:ext>
            </a:extLst>
          </p:cNvPr>
          <p:cNvSpPr>
            <a:spLocks noGrp="1"/>
          </p:cNvSpPr>
          <p:nvPr>
            <p:ph type="dt" sz="half" idx="10"/>
          </p:nvPr>
        </p:nvSpPr>
        <p:spPr/>
        <p:txBody>
          <a:bodyPr/>
          <a:lstStyle/>
          <a:p>
            <a:fld id="{F950E60B-269F-4C45-80B4-D20B058F5BCF}" type="datetimeFigureOut">
              <a:rPr lang="en-GB" smtClean="0"/>
              <a:t>03/09/2021</a:t>
            </a:fld>
            <a:endParaRPr lang="en-GB"/>
          </a:p>
        </p:txBody>
      </p:sp>
      <p:sp>
        <p:nvSpPr>
          <p:cNvPr id="6" name="Footer Placeholder 5">
            <a:extLst>
              <a:ext uri="{FF2B5EF4-FFF2-40B4-BE49-F238E27FC236}">
                <a16:creationId xmlns:a16="http://schemas.microsoft.com/office/drawing/2014/main" id="{A1D7CDD5-D9D5-442A-976A-555D640770B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AFEFA7F-E282-4F0D-BF54-307890652423}"/>
              </a:ext>
            </a:extLst>
          </p:cNvPr>
          <p:cNvSpPr>
            <a:spLocks noGrp="1"/>
          </p:cNvSpPr>
          <p:nvPr>
            <p:ph type="sldNum" sz="quarter" idx="12"/>
          </p:nvPr>
        </p:nvSpPr>
        <p:spPr/>
        <p:txBody>
          <a:bodyPr/>
          <a:lstStyle/>
          <a:p>
            <a:fld id="{88B31E68-D6AB-442F-BDFF-B6CDB6C44A81}" type="slidenum">
              <a:rPr lang="en-GB" smtClean="0"/>
              <a:t>‹#›</a:t>
            </a:fld>
            <a:endParaRPr lang="en-GB"/>
          </a:p>
        </p:txBody>
      </p:sp>
    </p:spTree>
    <p:extLst>
      <p:ext uri="{BB962C8B-B14F-4D97-AF65-F5344CB8AC3E}">
        <p14:creationId xmlns:p14="http://schemas.microsoft.com/office/powerpoint/2010/main" val="29830404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C5921-B594-4D52-940B-FD551AFDE00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D0F3419-82E6-4446-9A24-832D00971D5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26A9697-022B-4DA3-BA45-FD0550625D9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59750C4-63B0-403E-AC80-80E46ADEFCF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90ADBED-BD7F-4242-94E4-F0E4B756AF2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AAD745C-3B6B-4570-95A4-B0FD5EEF01D2}"/>
              </a:ext>
            </a:extLst>
          </p:cNvPr>
          <p:cNvSpPr>
            <a:spLocks noGrp="1"/>
          </p:cNvSpPr>
          <p:nvPr>
            <p:ph type="dt" sz="half" idx="10"/>
          </p:nvPr>
        </p:nvSpPr>
        <p:spPr/>
        <p:txBody>
          <a:bodyPr/>
          <a:lstStyle/>
          <a:p>
            <a:fld id="{F950E60B-269F-4C45-80B4-D20B058F5BCF}" type="datetimeFigureOut">
              <a:rPr lang="en-GB" smtClean="0"/>
              <a:t>03/09/2021</a:t>
            </a:fld>
            <a:endParaRPr lang="en-GB"/>
          </a:p>
        </p:txBody>
      </p:sp>
      <p:sp>
        <p:nvSpPr>
          <p:cNvPr id="8" name="Footer Placeholder 7">
            <a:extLst>
              <a:ext uri="{FF2B5EF4-FFF2-40B4-BE49-F238E27FC236}">
                <a16:creationId xmlns:a16="http://schemas.microsoft.com/office/drawing/2014/main" id="{163A9EED-A6CD-4A63-BFF8-6A45CB2473A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E2F4F04-70FB-4DD2-BEDF-5FFAF744EB43}"/>
              </a:ext>
            </a:extLst>
          </p:cNvPr>
          <p:cNvSpPr>
            <a:spLocks noGrp="1"/>
          </p:cNvSpPr>
          <p:nvPr>
            <p:ph type="sldNum" sz="quarter" idx="12"/>
          </p:nvPr>
        </p:nvSpPr>
        <p:spPr/>
        <p:txBody>
          <a:bodyPr/>
          <a:lstStyle/>
          <a:p>
            <a:fld id="{88B31E68-D6AB-442F-BDFF-B6CDB6C44A81}" type="slidenum">
              <a:rPr lang="en-GB" smtClean="0"/>
              <a:t>‹#›</a:t>
            </a:fld>
            <a:endParaRPr lang="en-GB"/>
          </a:p>
        </p:txBody>
      </p:sp>
    </p:spTree>
    <p:extLst>
      <p:ext uri="{BB962C8B-B14F-4D97-AF65-F5344CB8AC3E}">
        <p14:creationId xmlns:p14="http://schemas.microsoft.com/office/powerpoint/2010/main" val="35365252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45AA0-97F9-431F-8341-42F9105113F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AAD526E-58DA-4978-B55D-95886C1D62AF}"/>
              </a:ext>
            </a:extLst>
          </p:cNvPr>
          <p:cNvSpPr>
            <a:spLocks noGrp="1"/>
          </p:cNvSpPr>
          <p:nvPr>
            <p:ph type="dt" sz="half" idx="10"/>
          </p:nvPr>
        </p:nvSpPr>
        <p:spPr/>
        <p:txBody>
          <a:bodyPr/>
          <a:lstStyle/>
          <a:p>
            <a:fld id="{F950E60B-269F-4C45-80B4-D20B058F5BCF}" type="datetimeFigureOut">
              <a:rPr lang="en-GB" smtClean="0"/>
              <a:t>03/09/2021</a:t>
            </a:fld>
            <a:endParaRPr lang="en-GB"/>
          </a:p>
        </p:txBody>
      </p:sp>
      <p:sp>
        <p:nvSpPr>
          <p:cNvPr id="4" name="Footer Placeholder 3">
            <a:extLst>
              <a:ext uri="{FF2B5EF4-FFF2-40B4-BE49-F238E27FC236}">
                <a16:creationId xmlns:a16="http://schemas.microsoft.com/office/drawing/2014/main" id="{2F3BD17B-30D5-434C-8BF7-5531E9A92A8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4669DA9-464A-49AB-920A-08C3A95C274F}"/>
              </a:ext>
            </a:extLst>
          </p:cNvPr>
          <p:cNvSpPr>
            <a:spLocks noGrp="1"/>
          </p:cNvSpPr>
          <p:nvPr>
            <p:ph type="sldNum" sz="quarter" idx="12"/>
          </p:nvPr>
        </p:nvSpPr>
        <p:spPr/>
        <p:txBody>
          <a:bodyPr/>
          <a:lstStyle/>
          <a:p>
            <a:fld id="{88B31E68-D6AB-442F-BDFF-B6CDB6C44A81}" type="slidenum">
              <a:rPr lang="en-GB" smtClean="0"/>
              <a:t>‹#›</a:t>
            </a:fld>
            <a:endParaRPr lang="en-GB"/>
          </a:p>
        </p:txBody>
      </p:sp>
    </p:spTree>
    <p:extLst>
      <p:ext uri="{BB962C8B-B14F-4D97-AF65-F5344CB8AC3E}">
        <p14:creationId xmlns:p14="http://schemas.microsoft.com/office/powerpoint/2010/main" val="10052124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9BB6F80-F32E-470A-B696-FE762723AFA0}"/>
              </a:ext>
            </a:extLst>
          </p:cNvPr>
          <p:cNvSpPr>
            <a:spLocks noGrp="1"/>
          </p:cNvSpPr>
          <p:nvPr>
            <p:ph type="dt" sz="half" idx="10"/>
          </p:nvPr>
        </p:nvSpPr>
        <p:spPr/>
        <p:txBody>
          <a:bodyPr/>
          <a:lstStyle/>
          <a:p>
            <a:fld id="{F950E60B-269F-4C45-80B4-D20B058F5BCF}" type="datetimeFigureOut">
              <a:rPr lang="en-GB" smtClean="0"/>
              <a:t>03/09/2021</a:t>
            </a:fld>
            <a:endParaRPr lang="en-GB"/>
          </a:p>
        </p:txBody>
      </p:sp>
      <p:sp>
        <p:nvSpPr>
          <p:cNvPr id="3" name="Footer Placeholder 2">
            <a:extLst>
              <a:ext uri="{FF2B5EF4-FFF2-40B4-BE49-F238E27FC236}">
                <a16:creationId xmlns:a16="http://schemas.microsoft.com/office/drawing/2014/main" id="{302ECF3A-463F-497E-B0D3-9D7961ACBD1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BE28404-9FFA-4320-AC71-BF76C0FEADA5}"/>
              </a:ext>
            </a:extLst>
          </p:cNvPr>
          <p:cNvSpPr>
            <a:spLocks noGrp="1"/>
          </p:cNvSpPr>
          <p:nvPr>
            <p:ph type="sldNum" sz="quarter" idx="12"/>
          </p:nvPr>
        </p:nvSpPr>
        <p:spPr/>
        <p:txBody>
          <a:bodyPr/>
          <a:lstStyle/>
          <a:p>
            <a:fld id="{88B31E68-D6AB-442F-BDFF-B6CDB6C44A81}" type="slidenum">
              <a:rPr lang="en-GB" smtClean="0"/>
              <a:t>‹#›</a:t>
            </a:fld>
            <a:endParaRPr lang="en-GB"/>
          </a:p>
        </p:txBody>
      </p:sp>
    </p:spTree>
    <p:extLst>
      <p:ext uri="{BB962C8B-B14F-4D97-AF65-F5344CB8AC3E}">
        <p14:creationId xmlns:p14="http://schemas.microsoft.com/office/powerpoint/2010/main" val="9503245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974B8-1FCD-47AD-8A70-4F223C6D92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316E467-82FA-4AD5-BDF3-7EF4BA293B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6271BF0-8633-48BC-AFC7-53A7C151DB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2A1206B-46DE-4CBE-8D8B-A0322C3CA1D7}"/>
              </a:ext>
            </a:extLst>
          </p:cNvPr>
          <p:cNvSpPr>
            <a:spLocks noGrp="1"/>
          </p:cNvSpPr>
          <p:nvPr>
            <p:ph type="dt" sz="half" idx="10"/>
          </p:nvPr>
        </p:nvSpPr>
        <p:spPr/>
        <p:txBody>
          <a:bodyPr/>
          <a:lstStyle/>
          <a:p>
            <a:fld id="{F950E60B-269F-4C45-80B4-D20B058F5BCF}" type="datetimeFigureOut">
              <a:rPr lang="en-GB" smtClean="0"/>
              <a:t>03/09/2021</a:t>
            </a:fld>
            <a:endParaRPr lang="en-GB"/>
          </a:p>
        </p:txBody>
      </p:sp>
      <p:sp>
        <p:nvSpPr>
          <p:cNvPr id="6" name="Footer Placeholder 5">
            <a:extLst>
              <a:ext uri="{FF2B5EF4-FFF2-40B4-BE49-F238E27FC236}">
                <a16:creationId xmlns:a16="http://schemas.microsoft.com/office/drawing/2014/main" id="{279732B1-632A-4E09-A0A6-1B808AF8C5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6CE0C0F-0266-4D99-BE92-DCE4F383B35A}"/>
              </a:ext>
            </a:extLst>
          </p:cNvPr>
          <p:cNvSpPr>
            <a:spLocks noGrp="1"/>
          </p:cNvSpPr>
          <p:nvPr>
            <p:ph type="sldNum" sz="quarter" idx="12"/>
          </p:nvPr>
        </p:nvSpPr>
        <p:spPr/>
        <p:txBody>
          <a:bodyPr/>
          <a:lstStyle/>
          <a:p>
            <a:fld id="{88B31E68-D6AB-442F-BDFF-B6CDB6C44A81}" type="slidenum">
              <a:rPr lang="en-GB" smtClean="0"/>
              <a:t>‹#›</a:t>
            </a:fld>
            <a:endParaRPr lang="en-GB"/>
          </a:p>
        </p:txBody>
      </p:sp>
    </p:spTree>
    <p:extLst>
      <p:ext uri="{BB962C8B-B14F-4D97-AF65-F5344CB8AC3E}">
        <p14:creationId xmlns:p14="http://schemas.microsoft.com/office/powerpoint/2010/main" val="28533782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850E63-E84C-47CC-91E8-7DBAB6BB5C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DC47C2C-692F-4ABA-9E01-9161B7D8057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8AE5B1C-4771-4CF0-9ED6-99761DD41B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61219B7-0EF0-4D88-A0A1-DE998CF4D2CE}"/>
              </a:ext>
            </a:extLst>
          </p:cNvPr>
          <p:cNvSpPr>
            <a:spLocks noGrp="1"/>
          </p:cNvSpPr>
          <p:nvPr>
            <p:ph type="dt" sz="half" idx="10"/>
          </p:nvPr>
        </p:nvSpPr>
        <p:spPr/>
        <p:txBody>
          <a:bodyPr/>
          <a:lstStyle/>
          <a:p>
            <a:fld id="{F950E60B-269F-4C45-80B4-D20B058F5BCF}" type="datetimeFigureOut">
              <a:rPr lang="en-GB" smtClean="0"/>
              <a:t>03/09/2021</a:t>
            </a:fld>
            <a:endParaRPr lang="en-GB"/>
          </a:p>
        </p:txBody>
      </p:sp>
      <p:sp>
        <p:nvSpPr>
          <p:cNvPr id="6" name="Footer Placeholder 5">
            <a:extLst>
              <a:ext uri="{FF2B5EF4-FFF2-40B4-BE49-F238E27FC236}">
                <a16:creationId xmlns:a16="http://schemas.microsoft.com/office/drawing/2014/main" id="{7C5796F2-91C6-437A-BA89-528D4FF000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8D5D87-2BCD-44FD-914C-084C14C985D9}"/>
              </a:ext>
            </a:extLst>
          </p:cNvPr>
          <p:cNvSpPr>
            <a:spLocks noGrp="1"/>
          </p:cNvSpPr>
          <p:nvPr>
            <p:ph type="sldNum" sz="quarter" idx="12"/>
          </p:nvPr>
        </p:nvSpPr>
        <p:spPr/>
        <p:txBody>
          <a:bodyPr/>
          <a:lstStyle/>
          <a:p>
            <a:fld id="{88B31E68-D6AB-442F-BDFF-B6CDB6C44A81}" type="slidenum">
              <a:rPr lang="en-GB" smtClean="0"/>
              <a:t>‹#›</a:t>
            </a:fld>
            <a:endParaRPr lang="en-GB"/>
          </a:p>
        </p:txBody>
      </p:sp>
    </p:spTree>
    <p:extLst>
      <p:ext uri="{BB962C8B-B14F-4D97-AF65-F5344CB8AC3E}">
        <p14:creationId xmlns:p14="http://schemas.microsoft.com/office/powerpoint/2010/main" val="7351527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9B31B-B2F5-4DAA-89C0-2145107A823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03319A-185A-4184-9FE8-D2D7EF2593C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9E0705D-3F75-416F-AD6F-06E015346EAB}"/>
              </a:ext>
            </a:extLst>
          </p:cNvPr>
          <p:cNvSpPr>
            <a:spLocks noGrp="1"/>
          </p:cNvSpPr>
          <p:nvPr>
            <p:ph type="dt" sz="half" idx="10"/>
          </p:nvPr>
        </p:nvSpPr>
        <p:spPr/>
        <p:txBody>
          <a:bodyPr/>
          <a:lstStyle/>
          <a:p>
            <a:fld id="{F950E60B-269F-4C45-80B4-D20B058F5BCF}" type="datetimeFigureOut">
              <a:rPr lang="en-GB" smtClean="0"/>
              <a:t>03/09/2021</a:t>
            </a:fld>
            <a:endParaRPr lang="en-GB"/>
          </a:p>
        </p:txBody>
      </p:sp>
      <p:sp>
        <p:nvSpPr>
          <p:cNvPr id="5" name="Footer Placeholder 4">
            <a:extLst>
              <a:ext uri="{FF2B5EF4-FFF2-40B4-BE49-F238E27FC236}">
                <a16:creationId xmlns:a16="http://schemas.microsoft.com/office/drawing/2014/main" id="{68741D22-5993-4366-8A97-F431FA8AB3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CE77C4-D538-47AF-A29A-1E71C6E099A9}"/>
              </a:ext>
            </a:extLst>
          </p:cNvPr>
          <p:cNvSpPr>
            <a:spLocks noGrp="1"/>
          </p:cNvSpPr>
          <p:nvPr>
            <p:ph type="sldNum" sz="quarter" idx="12"/>
          </p:nvPr>
        </p:nvSpPr>
        <p:spPr/>
        <p:txBody>
          <a:bodyPr/>
          <a:lstStyle/>
          <a:p>
            <a:fld id="{88B31E68-D6AB-442F-BDFF-B6CDB6C44A81}" type="slidenum">
              <a:rPr lang="en-GB" smtClean="0"/>
              <a:t>‹#›</a:t>
            </a:fld>
            <a:endParaRPr lang="en-GB"/>
          </a:p>
        </p:txBody>
      </p:sp>
    </p:spTree>
    <p:extLst>
      <p:ext uri="{BB962C8B-B14F-4D97-AF65-F5344CB8AC3E}">
        <p14:creationId xmlns:p14="http://schemas.microsoft.com/office/powerpoint/2010/main" val="3510853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73DF57-CD89-4E49-B76E-FA2F9459BA7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1AE77BC-4F5E-4719-950F-9532E41028A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AB9FE9B-71A4-4088-936D-00E0EB85C6DF}"/>
              </a:ext>
            </a:extLst>
          </p:cNvPr>
          <p:cNvSpPr>
            <a:spLocks noGrp="1"/>
          </p:cNvSpPr>
          <p:nvPr>
            <p:ph type="dt" sz="half" idx="10"/>
          </p:nvPr>
        </p:nvSpPr>
        <p:spPr/>
        <p:txBody>
          <a:bodyPr/>
          <a:lstStyle/>
          <a:p>
            <a:fld id="{F950E60B-269F-4C45-80B4-D20B058F5BCF}" type="datetimeFigureOut">
              <a:rPr lang="en-GB" smtClean="0"/>
              <a:t>03/09/2021</a:t>
            </a:fld>
            <a:endParaRPr lang="en-GB"/>
          </a:p>
        </p:txBody>
      </p:sp>
      <p:sp>
        <p:nvSpPr>
          <p:cNvPr id="5" name="Footer Placeholder 4">
            <a:extLst>
              <a:ext uri="{FF2B5EF4-FFF2-40B4-BE49-F238E27FC236}">
                <a16:creationId xmlns:a16="http://schemas.microsoft.com/office/drawing/2014/main" id="{19288C2B-C8C2-49B8-BA19-430DAFA1BB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C5990B-75CE-4A6B-A41A-EA391CA7BE2B}"/>
              </a:ext>
            </a:extLst>
          </p:cNvPr>
          <p:cNvSpPr>
            <a:spLocks noGrp="1"/>
          </p:cNvSpPr>
          <p:nvPr>
            <p:ph type="sldNum" sz="quarter" idx="12"/>
          </p:nvPr>
        </p:nvSpPr>
        <p:spPr/>
        <p:txBody>
          <a:bodyPr/>
          <a:lstStyle/>
          <a:p>
            <a:fld id="{88B31E68-D6AB-442F-BDFF-B6CDB6C44A81}" type="slidenum">
              <a:rPr lang="en-GB" smtClean="0"/>
              <a:t>‹#›</a:t>
            </a:fld>
            <a:endParaRPr lang="en-GB"/>
          </a:p>
        </p:txBody>
      </p:sp>
    </p:spTree>
    <p:extLst>
      <p:ext uri="{BB962C8B-B14F-4D97-AF65-F5344CB8AC3E}">
        <p14:creationId xmlns:p14="http://schemas.microsoft.com/office/powerpoint/2010/main" val="2215139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C403C4B-3136-48EB-8310-9B57DFEA6AB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7151DD-F34F-4FC4-ACC6-063454EA4A7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B01F4F-D490-4008-9958-634D7D52990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50E60B-269F-4C45-80B4-D20B058F5BCF}" type="datetimeFigureOut">
              <a:rPr lang="en-GB" smtClean="0"/>
              <a:t>03/09/2021</a:t>
            </a:fld>
            <a:endParaRPr lang="en-GB"/>
          </a:p>
        </p:txBody>
      </p:sp>
      <p:sp>
        <p:nvSpPr>
          <p:cNvPr id="5" name="Footer Placeholder 4">
            <a:extLst>
              <a:ext uri="{FF2B5EF4-FFF2-40B4-BE49-F238E27FC236}">
                <a16:creationId xmlns:a16="http://schemas.microsoft.com/office/drawing/2014/main" id="{E31C22CE-A482-4DC5-ABC9-96E7AEE5C0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64865F8-8740-496C-828E-D84EF61BF8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B31E68-D6AB-442F-BDFF-B6CDB6C44A81}" type="slidenum">
              <a:rPr lang="en-GB" smtClean="0"/>
              <a:t>‹#›</a:t>
            </a:fld>
            <a:endParaRPr lang="en-GB"/>
          </a:p>
        </p:txBody>
      </p:sp>
    </p:spTree>
    <p:extLst>
      <p:ext uri="{BB962C8B-B14F-4D97-AF65-F5344CB8AC3E}">
        <p14:creationId xmlns:p14="http://schemas.microsoft.com/office/powerpoint/2010/main" val="24935746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5B3523-4030-4EED-A9CE-099590FB1DEA}"/>
              </a:ext>
            </a:extLst>
          </p:cNvPr>
          <p:cNvSpPr txBox="1"/>
          <p:nvPr/>
        </p:nvSpPr>
        <p:spPr>
          <a:xfrm>
            <a:off x="1468517" y="1110337"/>
            <a:ext cx="9240030" cy="2062103"/>
          </a:xfrm>
          <a:prstGeom prst="rect">
            <a:avLst/>
          </a:prstGeom>
          <a:noFill/>
        </p:spPr>
        <p:txBody>
          <a:bodyPr wrap="none" rtlCol="0">
            <a:spAutoFit/>
          </a:bodyPr>
          <a:lstStyle/>
          <a:p>
            <a:pPr algn="ctr"/>
            <a:r>
              <a:rPr lang="en-GB" sz="3200" u="sng" dirty="0">
                <a:latin typeface="Comic Sans MS" panose="030F0702030302020204" pitchFamily="66" charset="0"/>
              </a:rPr>
              <a:t>Tuesday 7 September 2021</a:t>
            </a:r>
          </a:p>
          <a:p>
            <a:pPr algn="ctr"/>
            <a:endParaRPr lang="en-GB" sz="3200" u="sng" dirty="0">
              <a:latin typeface="Comic Sans MS" panose="030F0702030302020204" pitchFamily="66" charset="0"/>
            </a:endParaRPr>
          </a:p>
          <a:p>
            <a:r>
              <a:rPr lang="en-GB" sz="3200" dirty="0">
                <a:latin typeface="Comic Sans MS" panose="030F0702030302020204" pitchFamily="66" charset="0"/>
              </a:rPr>
              <a:t>LO: To write a poem about nature.</a:t>
            </a:r>
          </a:p>
          <a:p>
            <a:r>
              <a:rPr lang="en-GB" sz="3200" dirty="0">
                <a:latin typeface="Comic Sans MS" panose="030F0702030302020204" pitchFamily="66" charset="0"/>
              </a:rPr>
              <a:t>To edit and redraft a poem before finalizing it.</a:t>
            </a:r>
          </a:p>
        </p:txBody>
      </p:sp>
      <p:pic>
        <p:nvPicPr>
          <p:cNvPr id="1026" name="Picture 2" descr="See the source image"/>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3990110" y="3573376"/>
            <a:ext cx="4535054" cy="28344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05762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useBgFill="1">
        <p:nvSpPr>
          <p:cNvPr id="1028" name="Rectangle 70">
            <a:extLst>
              <a:ext uri="{FF2B5EF4-FFF2-40B4-BE49-F238E27FC236}">
                <a16:creationId xmlns:a16="http://schemas.microsoft.com/office/drawing/2014/main" id="{8F58EDD9-0685-44E6-9B72-108BB10E1A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AE7334-7CAE-4B7C-A2E7-42040D175EFD}"/>
              </a:ext>
            </a:extLst>
          </p:cNvPr>
          <p:cNvSpPr>
            <a:spLocks noGrp="1"/>
          </p:cNvSpPr>
          <p:nvPr>
            <p:ph type="ctrTitle" idx="4294967295"/>
          </p:nvPr>
        </p:nvSpPr>
        <p:spPr>
          <a:xfrm>
            <a:off x="549684" y="1889528"/>
            <a:ext cx="6562262" cy="3849244"/>
          </a:xfrm>
          <a:noFill/>
        </p:spPr>
        <p:txBody>
          <a:bodyPr vert="horz" lIns="91440" tIns="45720" rIns="91440" bIns="45720" rtlCol="0" anchor="b">
            <a:normAutofit fontScale="90000"/>
          </a:bodyPr>
          <a:lstStyle/>
          <a:p>
            <a:r>
              <a:rPr lang="en-US" sz="2900">
                <a:latin typeface="Comic Sans MS"/>
              </a:rPr>
              <a:t>Let's read over our poems from </a:t>
            </a:r>
            <a:r>
              <a:rPr lang="en-US" sz="2900" dirty="0">
                <a:latin typeface="Comic Sans MS"/>
              </a:rPr>
              <a:t>yesterday. Continue to add ideas to them.</a:t>
            </a:r>
            <a:br>
              <a:rPr lang="en-US" sz="2900" dirty="0">
                <a:latin typeface="Comic Sans MS" panose="030F0702030302020204" pitchFamily="66" charset="0"/>
              </a:rPr>
            </a:br>
            <a:br>
              <a:rPr lang="en-US" sz="2900" dirty="0">
                <a:latin typeface="Comic Sans MS" panose="030F0702030302020204" pitchFamily="66" charset="0"/>
              </a:rPr>
            </a:br>
            <a:r>
              <a:rPr lang="en-US" sz="2900" dirty="0">
                <a:latin typeface="Comic Sans MS"/>
              </a:rPr>
              <a:t>When you have finished your draft, read it to your partner. Discuss which parts are successful and why. Then talk about words or phases which could be changed to become more effective. Discuss ideas on how to improve the poem. Spend time editing and redrafting.</a:t>
            </a:r>
            <a:br>
              <a:rPr lang="en-US" sz="2900" dirty="0">
                <a:latin typeface="Comic Sans MS" panose="030F0702030302020204" pitchFamily="66" charset="0"/>
              </a:rPr>
            </a:br>
            <a:br>
              <a:rPr lang="en-US" sz="2900" dirty="0">
                <a:latin typeface="Comic Sans MS" panose="030F0702030302020204" pitchFamily="66" charset="0"/>
              </a:rPr>
            </a:br>
            <a:r>
              <a:rPr lang="en-US" sz="2900" dirty="0">
                <a:latin typeface="Comic Sans MS"/>
              </a:rPr>
              <a:t>Use a thesaurus to improve vocabulary.</a:t>
            </a:r>
          </a:p>
        </p:txBody>
      </p:sp>
      <p:pic>
        <p:nvPicPr>
          <p:cNvPr id="1026" name="Picture 2" descr="Oxford Primary Thesaurus: Pack of 6 - Scholastic Shop">
            <a:extLst>
              <a:ext uri="{FF2B5EF4-FFF2-40B4-BE49-F238E27FC236}">
                <a16:creationId xmlns:a16="http://schemas.microsoft.com/office/drawing/2014/main" id="{5F4D0801-476F-4A9F-B0E9-4F2D3A05BFB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013" r="759"/>
          <a:stretch/>
        </p:blipFill>
        <p:spPr bwMode="auto">
          <a:xfrm>
            <a:off x="7915492" y="10"/>
            <a:ext cx="4273459"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22959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1C03CEC-D570-48E4-8790-636420E09997}"/>
              </a:ext>
            </a:extLst>
          </p:cNvPr>
          <p:cNvSpPr/>
          <p:nvPr/>
        </p:nvSpPr>
        <p:spPr>
          <a:xfrm>
            <a:off x="2722260" y="586333"/>
            <a:ext cx="6198375" cy="1570534"/>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2C068832-9BCC-45F0-90E8-D729C700E950}"/>
              </a:ext>
            </a:extLst>
          </p:cNvPr>
          <p:cNvSpPr txBox="1"/>
          <p:nvPr/>
        </p:nvSpPr>
        <p:spPr>
          <a:xfrm>
            <a:off x="118909" y="1040043"/>
            <a:ext cx="11388054" cy="5755422"/>
          </a:xfrm>
          <a:prstGeom prst="rect">
            <a:avLst/>
          </a:prstGeom>
          <a:noFill/>
        </p:spPr>
        <p:txBody>
          <a:bodyPr wrap="none" rtlCol="0">
            <a:spAutoFit/>
          </a:bodyPr>
          <a:lstStyle/>
          <a:p>
            <a:pPr algn="ctr"/>
            <a:r>
              <a:rPr lang="en-GB" sz="4000" u="sng" dirty="0">
                <a:latin typeface="Comic Sans MS" panose="030F0702030302020204" pitchFamily="66" charset="0"/>
              </a:rPr>
              <a:t>Final written product</a:t>
            </a:r>
          </a:p>
          <a:p>
            <a:endParaRPr lang="en-GB" sz="3600" u="sng" dirty="0">
              <a:latin typeface="Comic Sans MS" panose="030F0702030302020204" pitchFamily="66" charset="0"/>
            </a:endParaRPr>
          </a:p>
          <a:p>
            <a:r>
              <a:rPr lang="en-GB" sz="3600" dirty="0">
                <a:latin typeface="Comic Sans MS" panose="030F0702030302020204" pitchFamily="66" charset="0"/>
              </a:rPr>
              <a:t>Have you effectively communicated the feeling of </a:t>
            </a:r>
          </a:p>
          <a:p>
            <a:r>
              <a:rPr lang="en-GB" sz="3600" dirty="0">
                <a:latin typeface="Comic Sans MS" panose="030F0702030302020204" pitchFamily="66" charset="0"/>
              </a:rPr>
              <a:t>being in the outdoor space?</a:t>
            </a:r>
          </a:p>
          <a:p>
            <a:r>
              <a:rPr lang="en-GB" sz="3600" dirty="0">
                <a:latin typeface="Comic Sans MS" panose="030F0702030302020204" pitchFamily="66" charset="0"/>
              </a:rPr>
              <a:t>Once you are happy with your final draft, </a:t>
            </a:r>
          </a:p>
          <a:p>
            <a:r>
              <a:rPr lang="en-GB" sz="3600" dirty="0">
                <a:latin typeface="Comic Sans MS" panose="030F0702030302020204" pitchFamily="66" charset="0"/>
              </a:rPr>
              <a:t>it is time to publish your poem. </a:t>
            </a:r>
          </a:p>
          <a:p>
            <a:r>
              <a:rPr lang="en-GB" sz="3600" dirty="0">
                <a:latin typeface="Comic Sans MS" panose="030F0702030302020204" pitchFamily="66" charset="0"/>
              </a:rPr>
              <a:t>Write out your poem with your best handwriting.  </a:t>
            </a:r>
          </a:p>
          <a:p>
            <a:r>
              <a:rPr lang="en-GB" sz="3600" dirty="0">
                <a:latin typeface="Comic Sans MS" panose="030F0702030302020204" pitchFamily="66" charset="0"/>
              </a:rPr>
              <a:t>Decorate around your poem with pictures that best </a:t>
            </a:r>
          </a:p>
          <a:p>
            <a:r>
              <a:rPr lang="en-GB" sz="3600" dirty="0">
                <a:latin typeface="Comic Sans MS" panose="030F0702030302020204" pitchFamily="66" charset="0"/>
              </a:rPr>
              <a:t>represent your thoughts and feelings.</a:t>
            </a:r>
          </a:p>
          <a:p>
            <a:endParaRPr lang="en-GB" sz="4000" dirty="0">
              <a:latin typeface="Comic Sans MS" panose="030F0702030302020204" pitchFamily="66" charset="0"/>
            </a:endParaRPr>
          </a:p>
        </p:txBody>
      </p:sp>
    </p:spTree>
    <p:extLst>
      <p:ext uri="{BB962C8B-B14F-4D97-AF65-F5344CB8AC3E}">
        <p14:creationId xmlns:p14="http://schemas.microsoft.com/office/powerpoint/2010/main" val="37853605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37B7D1B-E68B-483D-8707-0A77EAC7AA1A}"/>
              </a:ext>
            </a:extLst>
          </p:cNvPr>
          <p:cNvSpPr/>
          <p:nvPr/>
        </p:nvSpPr>
        <p:spPr>
          <a:xfrm>
            <a:off x="4127863" y="836023"/>
            <a:ext cx="4153988" cy="1454331"/>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3616CD4D-24BC-472F-B845-1AF4658EFDE1}"/>
              </a:ext>
            </a:extLst>
          </p:cNvPr>
          <p:cNvSpPr txBox="1"/>
          <p:nvPr/>
        </p:nvSpPr>
        <p:spPr>
          <a:xfrm>
            <a:off x="4531308" y="1184365"/>
            <a:ext cx="3129383" cy="646331"/>
          </a:xfrm>
          <a:prstGeom prst="rect">
            <a:avLst/>
          </a:prstGeom>
          <a:noFill/>
        </p:spPr>
        <p:txBody>
          <a:bodyPr wrap="none" rtlCol="0">
            <a:spAutoFit/>
          </a:bodyPr>
          <a:lstStyle/>
          <a:p>
            <a:r>
              <a:rPr lang="en-GB" sz="3600" dirty="0">
                <a:latin typeface="Comic Sans MS" panose="030F0702030302020204" pitchFamily="66" charset="0"/>
              </a:rPr>
              <a:t>Presentations</a:t>
            </a:r>
          </a:p>
        </p:txBody>
      </p:sp>
      <p:sp>
        <p:nvSpPr>
          <p:cNvPr id="6" name="TextBox 5">
            <a:extLst>
              <a:ext uri="{FF2B5EF4-FFF2-40B4-BE49-F238E27FC236}">
                <a16:creationId xmlns:a16="http://schemas.microsoft.com/office/drawing/2014/main" id="{C8608B53-E886-42D8-BECE-BD63F7E6DB94}"/>
              </a:ext>
            </a:extLst>
          </p:cNvPr>
          <p:cNvSpPr txBox="1"/>
          <p:nvPr/>
        </p:nvSpPr>
        <p:spPr>
          <a:xfrm>
            <a:off x="1105989" y="3218208"/>
            <a:ext cx="10467703" cy="584775"/>
          </a:xfrm>
          <a:prstGeom prst="rect">
            <a:avLst/>
          </a:prstGeom>
          <a:noFill/>
        </p:spPr>
        <p:txBody>
          <a:bodyPr wrap="square">
            <a:spAutoFit/>
          </a:bodyPr>
          <a:lstStyle/>
          <a:p>
            <a:r>
              <a:rPr lang="en-GB" sz="3200" dirty="0">
                <a:latin typeface="Comic Sans MS" panose="030F0702030302020204" pitchFamily="66" charset="0"/>
              </a:rPr>
              <a:t>We will take turns to present our poems to the class.</a:t>
            </a:r>
            <a:endParaRPr lang="en-GB" sz="3200" dirty="0"/>
          </a:p>
        </p:txBody>
      </p:sp>
    </p:spTree>
    <p:extLst>
      <p:ext uri="{BB962C8B-B14F-4D97-AF65-F5344CB8AC3E}">
        <p14:creationId xmlns:p14="http://schemas.microsoft.com/office/powerpoint/2010/main" val="13127338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29C7204-3531-4926-AC15-A95216309FD6}">
  <ds:schemaRefs>
    <ds:schemaRef ds:uri="http://schemas.microsoft.com/sharepoint/v3/contenttype/forms"/>
  </ds:schemaRefs>
</ds:datastoreItem>
</file>

<file path=customXml/itemProps2.xml><?xml version="1.0" encoding="utf-8"?>
<ds:datastoreItem xmlns:ds="http://schemas.openxmlformats.org/officeDocument/2006/customXml" ds:itemID="{169C5015-E683-4D91-8AA5-DE9165F45C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02CD7A2-D1E1-4253-B09A-EF8DC652FEF2}">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518</TotalTime>
  <Words>107</Words>
  <Application>Microsoft Office PowerPoint</Application>
  <PresentationFormat>Widescreen</PresentationFormat>
  <Paragraphs>16</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Let's read over our poems from yesterday. Continue to add ideas to them.  When you have finished your draft, read it to your partner. Discuss which parts are successful and why. Then talk about words or phases which could be changed to become more effective. Discuss ideas on how to improve the poem. Spend time editing and redrafting.  Use a thesaurus to improve vocabulary.</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growing future  The Promise By: Nicola Davies</dc:title>
  <dc:creator>Celliers, Grant (Business Development Executive)</dc:creator>
  <cp:lastModifiedBy>Tatum Celliers</cp:lastModifiedBy>
  <cp:revision>11</cp:revision>
  <dcterms:created xsi:type="dcterms:W3CDTF">2021-08-22T12:52:09Z</dcterms:created>
  <dcterms:modified xsi:type="dcterms:W3CDTF">2021-09-03T16:10:15Z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