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406" r:id="rId5"/>
    <p:sldId id="407" r:id="rId6"/>
    <p:sldId id="361" r:id="rId7"/>
    <p:sldId id="393" r:id="rId8"/>
    <p:sldId id="360" r:id="rId9"/>
    <p:sldId id="397" r:id="rId10"/>
    <p:sldId id="394" r:id="rId11"/>
    <p:sldId id="398" r:id="rId12"/>
    <p:sldId id="396" r:id="rId13"/>
    <p:sldId id="399" r:id="rId14"/>
    <p:sldId id="395" r:id="rId15"/>
    <p:sldId id="400" r:id="rId16"/>
    <p:sldId id="314" r:id="rId17"/>
    <p:sldId id="402" r:id="rId18"/>
    <p:sldId id="401" r:id="rId19"/>
    <p:sldId id="403" r:id="rId20"/>
    <p:sldId id="386" r:id="rId21"/>
    <p:sldId id="405" r:id="rId22"/>
    <p:sldId id="404" r:id="rId23"/>
    <p:sldId id="408" r:id="rId2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CB3DB7"/>
    <a:srgbClr val="EAB0E2"/>
    <a:srgbClr val="CC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770F95-D65F-4DAD-B1CE-5E9530322635}" v="26" dt="2019-10-25T08:16:02.44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111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heme" Target="theme/theme1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yle Tidswell-Brown" userId="3518c4a0-5c99-4880-b127-cb60ccf11a39" providerId="ADAL" clId="{28770F95-D65F-4DAD-B1CE-5E9530322635}"/>
    <pc:docChg chg="custSel addSld modSld">
      <pc:chgData name="Kyle Tidswell-Brown" userId="3518c4a0-5c99-4880-b127-cb60ccf11a39" providerId="ADAL" clId="{28770F95-D65F-4DAD-B1CE-5E9530322635}" dt="2019-10-25T08:16:36.249" v="258" actId="20577"/>
      <pc:docMkLst>
        <pc:docMk/>
      </pc:docMkLst>
      <pc:sldChg chg="addSp delSp modSp">
        <pc:chgData name="Kyle Tidswell-Brown" userId="3518c4a0-5c99-4880-b127-cb60ccf11a39" providerId="ADAL" clId="{28770F95-D65F-4DAD-B1CE-5E9530322635}" dt="2019-10-25T08:07:21.076" v="158" actId="20577"/>
        <pc:sldMkLst>
          <pc:docMk/>
          <pc:sldMk cId="2637481266" sldId="256"/>
        </pc:sldMkLst>
        <pc:spChg chg="mod">
          <ac:chgData name="Kyle Tidswell-Brown" userId="3518c4a0-5c99-4880-b127-cb60ccf11a39" providerId="ADAL" clId="{28770F95-D65F-4DAD-B1CE-5E9530322635}" dt="2019-10-25T08:07:21.076" v="158" actId="20577"/>
          <ac:spMkLst>
            <pc:docMk/>
            <pc:sldMk cId="2637481266" sldId="256"/>
            <ac:spMk id="7" creationId="{58F33DEC-D0FA-42FA-A2FC-797116867B16}"/>
          </ac:spMkLst>
        </pc:spChg>
        <pc:spChg chg="mod">
          <ac:chgData name="Kyle Tidswell-Brown" userId="3518c4a0-5c99-4880-b127-cb60ccf11a39" providerId="ADAL" clId="{28770F95-D65F-4DAD-B1CE-5E9530322635}" dt="2019-10-25T08:06:40.857" v="153" actId="2710"/>
          <ac:spMkLst>
            <pc:docMk/>
            <pc:sldMk cId="2637481266" sldId="256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07:16.763" v="156"/>
          <ac:grpSpMkLst>
            <pc:docMk/>
            <pc:sldMk cId="2637481266" sldId="256"/>
            <ac:grpSpMk id="6" creationId="{68E8176D-B6CB-46DD-8106-A4DAC85D5E5A}"/>
          </ac:grpSpMkLst>
        </pc:grpChg>
        <pc:grpChg chg="del">
          <ac:chgData name="Kyle Tidswell-Brown" userId="3518c4a0-5c99-4880-b127-cb60ccf11a39" providerId="ADAL" clId="{28770F95-D65F-4DAD-B1CE-5E9530322635}" dt="2019-10-25T08:07:15.852" v="155" actId="478"/>
          <ac:grpSpMkLst>
            <pc:docMk/>
            <pc:sldMk cId="2637481266" sldId="256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43.516" v="186"/>
        <pc:sldMkLst>
          <pc:docMk/>
          <pc:sldMk cId="636014570" sldId="314"/>
        </pc:sldMkLst>
        <pc:spChg chg="mod">
          <ac:chgData name="Kyle Tidswell-Brown" userId="3518c4a0-5c99-4880-b127-cb60ccf11a39" providerId="ADAL" clId="{28770F95-D65F-4DAD-B1CE-5E9530322635}" dt="2019-10-24T09:53:39.056" v="142" actId="20577"/>
          <ac:spMkLst>
            <pc:docMk/>
            <pc:sldMk cId="636014570" sldId="314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43.516" v="186"/>
          <ac:grpSpMkLst>
            <pc:docMk/>
            <pc:sldMk cId="636014570" sldId="314"/>
            <ac:grpSpMk id="7" creationId="{E6841BC6-F656-40CD-8B61-8156F94C00C6}"/>
          </ac:grpSpMkLst>
        </pc:grpChg>
        <pc:grpChg chg="del">
          <ac:chgData name="Kyle Tidswell-Brown" userId="3518c4a0-5c99-4880-b127-cb60ccf11a39" providerId="ADAL" clId="{28770F95-D65F-4DAD-B1CE-5E9530322635}" dt="2019-10-25T08:15:42.313" v="185" actId="478"/>
          <ac:grpSpMkLst>
            <pc:docMk/>
            <pc:sldMk cId="636014570" sldId="314"/>
            <ac:grpSpMk id="16" creationId="{B31300A9-E3C5-4701-8EF1-45ED088A04DD}"/>
          </ac:grpSpMkLst>
        </pc:grpChg>
      </pc:sldChg>
      <pc:sldChg chg="addSp delSp">
        <pc:chgData name="Kyle Tidswell-Brown" userId="3518c4a0-5c99-4880-b127-cb60ccf11a39" providerId="ADAL" clId="{28770F95-D65F-4DAD-B1CE-5E9530322635}" dt="2019-10-25T08:15:09.488" v="168"/>
        <pc:sldMkLst>
          <pc:docMk/>
          <pc:sldMk cId="36917022" sldId="360"/>
        </pc:sldMkLst>
        <pc:grpChg chg="add">
          <ac:chgData name="Kyle Tidswell-Brown" userId="3518c4a0-5c99-4880-b127-cb60ccf11a39" providerId="ADAL" clId="{28770F95-D65F-4DAD-B1CE-5E9530322635}" dt="2019-10-25T08:15:09.488" v="168"/>
          <ac:grpSpMkLst>
            <pc:docMk/>
            <pc:sldMk cId="36917022" sldId="360"/>
            <ac:grpSpMk id="6" creationId="{DC7FC1D2-34B8-41A6-A5F4-AD3A04E42261}"/>
          </ac:grpSpMkLst>
        </pc:grpChg>
        <pc:grpChg chg="del">
          <ac:chgData name="Kyle Tidswell-Brown" userId="3518c4a0-5c99-4880-b127-cb60ccf11a39" providerId="ADAL" clId="{28770F95-D65F-4DAD-B1CE-5E9530322635}" dt="2019-10-25T08:15:09.085" v="167" actId="478"/>
          <ac:grpSpMkLst>
            <pc:docMk/>
            <pc:sldMk cId="36917022" sldId="360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01.990" v="164"/>
        <pc:sldMkLst>
          <pc:docMk/>
          <pc:sldMk cId="1035052751" sldId="361"/>
        </pc:sldMkLst>
        <pc:spChg chg="mod">
          <ac:chgData name="Kyle Tidswell-Brown" userId="3518c4a0-5c99-4880-b127-cb60ccf11a39" providerId="ADAL" clId="{28770F95-D65F-4DAD-B1CE-5E9530322635}" dt="2019-10-24T08:54:47.161" v="36" actId="207"/>
          <ac:spMkLst>
            <pc:docMk/>
            <pc:sldMk cId="1035052751" sldId="361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01.990" v="164"/>
          <ac:grpSpMkLst>
            <pc:docMk/>
            <pc:sldMk cId="1035052751" sldId="361"/>
            <ac:grpSpMk id="8" creationId="{4262C032-FFA5-4AFD-A4A4-6E026F69ED11}"/>
          </ac:grpSpMkLst>
        </pc:grpChg>
        <pc:grpChg chg="del">
          <ac:chgData name="Kyle Tidswell-Brown" userId="3518c4a0-5c99-4880-b127-cb60ccf11a39" providerId="ADAL" clId="{28770F95-D65F-4DAD-B1CE-5E9530322635}" dt="2019-10-25T08:15:01.550" v="163" actId="478"/>
          <ac:grpSpMkLst>
            <pc:docMk/>
            <pc:sldMk cId="1035052751" sldId="361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55.982" v="194"/>
        <pc:sldMkLst>
          <pc:docMk/>
          <pc:sldMk cId="310986706" sldId="386"/>
        </pc:sldMkLst>
        <pc:spChg chg="mod">
          <ac:chgData name="Kyle Tidswell-Brown" userId="3518c4a0-5c99-4880-b127-cb60ccf11a39" providerId="ADAL" clId="{28770F95-D65F-4DAD-B1CE-5E9530322635}" dt="2019-10-24T09:39:49.884" v="131" actId="20577"/>
          <ac:spMkLst>
            <pc:docMk/>
            <pc:sldMk cId="310986706" sldId="386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55.982" v="194"/>
          <ac:grpSpMkLst>
            <pc:docMk/>
            <pc:sldMk cId="310986706" sldId="386"/>
            <ac:grpSpMk id="6" creationId="{CE533AA8-97C0-49C4-A0AB-393D8556E1BB}"/>
          </ac:grpSpMkLst>
        </pc:grpChg>
        <pc:grpChg chg="del">
          <ac:chgData name="Kyle Tidswell-Brown" userId="3518c4a0-5c99-4880-b127-cb60ccf11a39" providerId="ADAL" clId="{28770F95-D65F-4DAD-B1CE-5E9530322635}" dt="2019-10-25T08:15:55.630" v="193" actId="478"/>
          <ac:grpSpMkLst>
            <pc:docMk/>
            <pc:sldMk cId="310986706" sldId="386"/>
            <ac:grpSpMk id="16" creationId="{B31300A9-E3C5-4701-8EF1-45ED088A04DD}"/>
          </ac:grpSpMkLst>
        </pc:grpChg>
      </pc:sldChg>
      <pc:sldChg chg="addSp delSp">
        <pc:chgData name="Kyle Tidswell-Brown" userId="3518c4a0-5c99-4880-b127-cb60ccf11a39" providerId="ADAL" clId="{28770F95-D65F-4DAD-B1CE-5E9530322635}" dt="2019-10-25T08:14:57.347" v="162"/>
        <pc:sldMkLst>
          <pc:docMk/>
          <pc:sldMk cId="3401100034" sldId="390"/>
        </pc:sldMkLst>
        <pc:grpChg chg="add">
          <ac:chgData name="Kyle Tidswell-Brown" userId="3518c4a0-5c99-4880-b127-cb60ccf11a39" providerId="ADAL" clId="{28770F95-D65F-4DAD-B1CE-5E9530322635}" dt="2019-10-25T08:14:57.347" v="162"/>
          <ac:grpSpMkLst>
            <pc:docMk/>
            <pc:sldMk cId="3401100034" sldId="390"/>
            <ac:grpSpMk id="6" creationId="{9DEC3C9E-3D20-493A-B44B-215A5E44B602}"/>
          </ac:grpSpMkLst>
        </pc:grpChg>
        <pc:grpChg chg="del">
          <ac:chgData name="Kyle Tidswell-Brown" userId="3518c4a0-5c99-4880-b127-cb60ccf11a39" providerId="ADAL" clId="{28770F95-D65F-4DAD-B1CE-5E9530322635}" dt="2019-10-25T08:14:56.932" v="161" actId="478"/>
          <ac:grpSpMkLst>
            <pc:docMk/>
            <pc:sldMk cId="3401100034" sldId="390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07:27.529" v="160"/>
        <pc:sldMkLst>
          <pc:docMk/>
          <pc:sldMk cId="1204372888" sldId="392"/>
        </pc:sldMkLst>
        <pc:spChg chg="mod">
          <ac:chgData name="Kyle Tidswell-Brown" userId="3518c4a0-5c99-4880-b127-cb60ccf11a39" providerId="ADAL" clId="{28770F95-D65F-4DAD-B1CE-5E9530322635}" dt="2019-10-24T08:54:15.121" v="4" actId="404"/>
          <ac:spMkLst>
            <pc:docMk/>
            <pc:sldMk cId="1204372888" sldId="392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07:27.529" v="160"/>
          <ac:grpSpMkLst>
            <pc:docMk/>
            <pc:sldMk cId="1204372888" sldId="392"/>
            <ac:grpSpMk id="6" creationId="{9BAAAA7F-02FD-42D6-8512-6B0926B31A63}"/>
          </ac:grpSpMkLst>
        </pc:grpChg>
        <pc:grpChg chg="del">
          <ac:chgData name="Kyle Tidswell-Brown" userId="3518c4a0-5c99-4880-b127-cb60ccf11a39" providerId="ADAL" clId="{28770F95-D65F-4DAD-B1CE-5E9530322635}" dt="2019-10-25T08:07:27.144" v="159" actId="478"/>
          <ac:grpSpMkLst>
            <pc:docMk/>
            <pc:sldMk cId="1204372888" sldId="392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05.719" v="166"/>
        <pc:sldMkLst>
          <pc:docMk/>
          <pc:sldMk cId="435173647" sldId="393"/>
        </pc:sldMkLst>
        <pc:spChg chg="mod">
          <ac:chgData name="Kyle Tidswell-Brown" userId="3518c4a0-5c99-4880-b127-cb60ccf11a39" providerId="ADAL" clId="{28770F95-D65F-4DAD-B1CE-5E9530322635}" dt="2019-10-24T08:54:43.135" v="35" actId="207"/>
          <ac:spMkLst>
            <pc:docMk/>
            <pc:sldMk cId="435173647" sldId="393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05.719" v="166"/>
          <ac:grpSpMkLst>
            <pc:docMk/>
            <pc:sldMk cId="435173647" sldId="393"/>
            <ac:grpSpMk id="8" creationId="{E59A5052-3CF9-4EB8-8F52-798763B8163D}"/>
          </ac:grpSpMkLst>
        </pc:grpChg>
        <pc:grpChg chg="del">
          <ac:chgData name="Kyle Tidswell-Brown" userId="3518c4a0-5c99-4880-b127-cb60ccf11a39" providerId="ADAL" clId="{28770F95-D65F-4DAD-B1CE-5E9530322635}" dt="2019-10-25T08:15:05.227" v="165" actId="478"/>
          <ac:grpSpMkLst>
            <pc:docMk/>
            <pc:sldMk cId="435173647" sldId="393"/>
            <ac:grpSpMk id="16" creationId="{B31300A9-E3C5-4701-8EF1-45ED088A04DD}"/>
          </ac:grpSpMkLst>
        </pc:grpChg>
        <pc:graphicFrameChg chg="modGraphic">
          <ac:chgData name="Kyle Tidswell-Brown" userId="3518c4a0-5c99-4880-b127-cb60ccf11a39" providerId="ADAL" clId="{28770F95-D65F-4DAD-B1CE-5E9530322635}" dt="2019-10-24T08:54:55.157" v="38" actId="207"/>
          <ac:graphicFrameMkLst>
            <pc:docMk/>
            <pc:sldMk cId="435173647" sldId="393"/>
            <ac:graphicFrameMk id="7" creationId="{D6AD1604-6368-474F-90F1-26D250AEF51C}"/>
          </ac:graphicFrameMkLst>
        </pc:graphicFrameChg>
      </pc:sldChg>
      <pc:sldChg chg="addSp delSp modSp">
        <pc:chgData name="Kyle Tidswell-Brown" userId="3518c4a0-5c99-4880-b127-cb60ccf11a39" providerId="ADAL" clId="{28770F95-D65F-4DAD-B1CE-5E9530322635}" dt="2019-10-25T08:15:20.832" v="174"/>
        <pc:sldMkLst>
          <pc:docMk/>
          <pc:sldMk cId="3342052559" sldId="394"/>
        </pc:sldMkLst>
        <pc:spChg chg="mod">
          <ac:chgData name="Kyle Tidswell-Brown" userId="3518c4a0-5c99-4880-b127-cb60ccf11a39" providerId="ADAL" clId="{28770F95-D65F-4DAD-B1CE-5E9530322635}" dt="2019-10-24T08:55:38.535" v="53" actId="404"/>
          <ac:spMkLst>
            <pc:docMk/>
            <pc:sldMk cId="3342052559" sldId="394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20.832" v="174"/>
          <ac:grpSpMkLst>
            <pc:docMk/>
            <pc:sldMk cId="3342052559" sldId="394"/>
            <ac:grpSpMk id="7" creationId="{396DF92C-25CB-48D8-90B9-0499290CC940}"/>
          </ac:grpSpMkLst>
        </pc:grpChg>
        <pc:grpChg chg="del">
          <ac:chgData name="Kyle Tidswell-Brown" userId="3518c4a0-5c99-4880-b127-cb60ccf11a39" providerId="ADAL" clId="{28770F95-D65F-4DAD-B1CE-5E9530322635}" dt="2019-10-25T08:15:15.785" v="171" actId="478"/>
          <ac:grpSpMkLst>
            <pc:docMk/>
            <pc:sldMk cId="3342052559" sldId="394"/>
            <ac:grpSpMk id="16" creationId="{B31300A9-E3C5-4701-8EF1-45ED088A04DD}"/>
          </ac:grpSpMkLst>
        </pc:grpChg>
        <pc:picChg chg="add del">
          <ac:chgData name="Kyle Tidswell-Brown" userId="3518c4a0-5c99-4880-b127-cb60ccf11a39" providerId="ADAL" clId="{28770F95-D65F-4DAD-B1CE-5E9530322635}" dt="2019-10-25T08:15:17.465" v="173"/>
          <ac:picMkLst>
            <pc:docMk/>
            <pc:sldMk cId="3342052559" sldId="394"/>
            <ac:picMk id="2" creationId="{3383A86E-0179-483C-8DA2-34BFD077F36A}"/>
          </ac:picMkLst>
        </pc:picChg>
      </pc:sldChg>
      <pc:sldChg chg="addSp delSp modSp">
        <pc:chgData name="Kyle Tidswell-Brown" userId="3518c4a0-5c99-4880-b127-cb60ccf11a39" providerId="ADAL" clId="{28770F95-D65F-4DAD-B1CE-5E9530322635}" dt="2019-10-25T08:15:34.080" v="182"/>
        <pc:sldMkLst>
          <pc:docMk/>
          <pc:sldMk cId="103666368" sldId="395"/>
        </pc:sldMkLst>
        <pc:spChg chg="mod">
          <ac:chgData name="Kyle Tidswell-Brown" userId="3518c4a0-5c99-4880-b127-cb60ccf11a39" providerId="ADAL" clId="{28770F95-D65F-4DAD-B1CE-5E9530322635}" dt="2019-10-24T09:23:02.750" v="122" actId="20577"/>
          <ac:spMkLst>
            <pc:docMk/>
            <pc:sldMk cId="103666368" sldId="395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34.080" v="182"/>
          <ac:grpSpMkLst>
            <pc:docMk/>
            <pc:sldMk cId="103666368" sldId="395"/>
            <ac:grpSpMk id="7" creationId="{52624275-A486-41C9-A695-320AC48B2A5B}"/>
          </ac:grpSpMkLst>
        </pc:grpChg>
        <pc:grpChg chg="del">
          <ac:chgData name="Kyle Tidswell-Brown" userId="3518c4a0-5c99-4880-b127-cb60ccf11a39" providerId="ADAL" clId="{28770F95-D65F-4DAD-B1CE-5E9530322635}" dt="2019-10-25T08:15:33.674" v="181" actId="478"/>
          <ac:grpSpMkLst>
            <pc:docMk/>
            <pc:sldMk cId="103666368" sldId="395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27.642" v="178"/>
        <pc:sldMkLst>
          <pc:docMk/>
          <pc:sldMk cId="2478848191" sldId="396"/>
        </pc:sldMkLst>
        <pc:spChg chg="mod">
          <ac:chgData name="Kyle Tidswell-Brown" userId="3518c4a0-5c99-4880-b127-cb60ccf11a39" providerId="ADAL" clId="{28770F95-D65F-4DAD-B1CE-5E9530322635}" dt="2019-10-24T09:23:07.535" v="126" actId="20577"/>
          <ac:spMkLst>
            <pc:docMk/>
            <pc:sldMk cId="2478848191" sldId="396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27.642" v="178"/>
          <ac:grpSpMkLst>
            <pc:docMk/>
            <pc:sldMk cId="2478848191" sldId="396"/>
            <ac:grpSpMk id="7" creationId="{3D132E9F-6388-40E8-8EB1-E8A3F1D4346F}"/>
          </ac:grpSpMkLst>
        </pc:grpChg>
        <pc:grpChg chg="del">
          <ac:chgData name="Kyle Tidswell-Brown" userId="3518c4a0-5c99-4880-b127-cb60ccf11a39" providerId="ADAL" clId="{28770F95-D65F-4DAD-B1CE-5E9530322635}" dt="2019-10-25T08:15:27.206" v="177" actId="478"/>
          <ac:grpSpMkLst>
            <pc:docMk/>
            <pc:sldMk cId="2478848191" sldId="396"/>
            <ac:grpSpMk id="16" creationId="{B31300A9-E3C5-4701-8EF1-45ED088A04DD}"/>
          </ac:grpSpMkLst>
        </pc:grpChg>
      </pc:sldChg>
      <pc:sldChg chg="addSp delSp">
        <pc:chgData name="Kyle Tidswell-Brown" userId="3518c4a0-5c99-4880-b127-cb60ccf11a39" providerId="ADAL" clId="{28770F95-D65F-4DAD-B1CE-5E9530322635}" dt="2019-10-25T08:15:12.936" v="170"/>
        <pc:sldMkLst>
          <pc:docMk/>
          <pc:sldMk cId="3850488259" sldId="397"/>
        </pc:sldMkLst>
        <pc:grpChg chg="add">
          <ac:chgData name="Kyle Tidswell-Brown" userId="3518c4a0-5c99-4880-b127-cb60ccf11a39" providerId="ADAL" clId="{28770F95-D65F-4DAD-B1CE-5E9530322635}" dt="2019-10-25T08:15:12.936" v="170"/>
          <ac:grpSpMkLst>
            <pc:docMk/>
            <pc:sldMk cId="3850488259" sldId="397"/>
            <ac:grpSpMk id="7" creationId="{DDEDB1D4-8B55-408C-98AD-831FDE7EED0D}"/>
          </ac:grpSpMkLst>
        </pc:grpChg>
        <pc:grpChg chg="del">
          <ac:chgData name="Kyle Tidswell-Brown" userId="3518c4a0-5c99-4880-b127-cb60ccf11a39" providerId="ADAL" clId="{28770F95-D65F-4DAD-B1CE-5E9530322635}" dt="2019-10-25T08:15:12.531" v="169" actId="478"/>
          <ac:grpSpMkLst>
            <pc:docMk/>
            <pc:sldMk cId="3850488259" sldId="397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23.773" v="176"/>
        <pc:sldMkLst>
          <pc:docMk/>
          <pc:sldMk cId="3162077293" sldId="398"/>
        </pc:sldMkLst>
        <pc:spChg chg="mod">
          <ac:chgData name="Kyle Tidswell-Brown" userId="3518c4a0-5c99-4880-b127-cb60ccf11a39" providerId="ADAL" clId="{28770F95-D65F-4DAD-B1CE-5E9530322635}" dt="2019-10-24T08:55:33.881" v="51" actId="404"/>
          <ac:spMkLst>
            <pc:docMk/>
            <pc:sldMk cId="3162077293" sldId="398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23.773" v="176"/>
          <ac:grpSpMkLst>
            <pc:docMk/>
            <pc:sldMk cId="3162077293" sldId="398"/>
            <ac:grpSpMk id="6" creationId="{A7294E06-F6E7-4215-9056-0024C0D3BB86}"/>
          </ac:grpSpMkLst>
        </pc:grpChg>
        <pc:grpChg chg="del">
          <ac:chgData name="Kyle Tidswell-Brown" userId="3518c4a0-5c99-4880-b127-cb60ccf11a39" providerId="ADAL" clId="{28770F95-D65F-4DAD-B1CE-5E9530322635}" dt="2019-10-25T08:15:23.372" v="175" actId="478"/>
          <ac:grpSpMkLst>
            <pc:docMk/>
            <pc:sldMk cId="3162077293" sldId="398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30.725" v="180"/>
        <pc:sldMkLst>
          <pc:docMk/>
          <pc:sldMk cId="3964494596" sldId="399"/>
        </pc:sldMkLst>
        <pc:spChg chg="mod">
          <ac:chgData name="Kyle Tidswell-Brown" userId="3518c4a0-5c99-4880-b127-cb60ccf11a39" providerId="ADAL" clId="{28770F95-D65F-4DAD-B1CE-5E9530322635}" dt="2019-10-24T08:56:09.544" v="87" actId="1038"/>
          <ac:spMkLst>
            <pc:docMk/>
            <pc:sldMk cId="3964494596" sldId="399"/>
            <ac:spMk id="3" creationId="{A480D7BA-CD22-4DA8-9884-A0DBCD5CD012}"/>
          </ac:spMkLst>
        </pc:spChg>
        <pc:spChg chg="mod">
          <ac:chgData name="Kyle Tidswell-Brown" userId="3518c4a0-5c99-4880-b127-cb60ccf11a39" providerId="ADAL" clId="{28770F95-D65F-4DAD-B1CE-5E9530322635}" dt="2019-10-24T08:56:17.896" v="120" actId="1038"/>
          <ac:spMkLst>
            <pc:docMk/>
            <pc:sldMk cId="3964494596" sldId="399"/>
            <ac:spMk id="5" creationId="{6B5036E6-6EA8-4223-B597-3D4C7A9B36F7}"/>
          </ac:spMkLst>
        </pc:spChg>
        <pc:spChg chg="mod">
          <ac:chgData name="Kyle Tidswell-Brown" userId="3518c4a0-5c99-4880-b127-cb60ccf11a39" providerId="ADAL" clId="{28770F95-D65F-4DAD-B1CE-5E9530322635}" dt="2019-10-24T09:23:05.315" v="124" actId="20577"/>
          <ac:spMkLst>
            <pc:docMk/>
            <pc:sldMk cId="3964494596" sldId="399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30.725" v="180"/>
          <ac:grpSpMkLst>
            <pc:docMk/>
            <pc:sldMk cId="3964494596" sldId="399"/>
            <ac:grpSpMk id="9" creationId="{DC3042DE-A411-4A59-B61E-FE1540E1EB65}"/>
          </ac:grpSpMkLst>
        </pc:grpChg>
        <pc:grpChg chg="del">
          <ac:chgData name="Kyle Tidswell-Brown" userId="3518c4a0-5c99-4880-b127-cb60ccf11a39" providerId="ADAL" clId="{28770F95-D65F-4DAD-B1CE-5E9530322635}" dt="2019-10-25T08:15:30.328" v="179" actId="478"/>
          <ac:grpSpMkLst>
            <pc:docMk/>
            <pc:sldMk cId="3964494596" sldId="399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37.469" v="184"/>
        <pc:sldMkLst>
          <pc:docMk/>
          <pc:sldMk cId="560489473" sldId="400"/>
        </pc:sldMkLst>
        <pc:spChg chg="mod">
          <ac:chgData name="Kyle Tidswell-Brown" userId="3518c4a0-5c99-4880-b127-cb60ccf11a39" providerId="ADAL" clId="{28770F95-D65F-4DAD-B1CE-5E9530322635}" dt="2019-10-24T09:23:11.361" v="128" actId="20577"/>
          <ac:spMkLst>
            <pc:docMk/>
            <pc:sldMk cId="560489473" sldId="400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37.469" v="184"/>
          <ac:grpSpMkLst>
            <pc:docMk/>
            <pc:sldMk cId="560489473" sldId="400"/>
            <ac:grpSpMk id="7" creationId="{1D85964E-1D68-48A1-B57A-48A3A398400D}"/>
          </ac:grpSpMkLst>
        </pc:grpChg>
        <pc:grpChg chg="del">
          <ac:chgData name="Kyle Tidswell-Brown" userId="3518c4a0-5c99-4880-b127-cb60ccf11a39" providerId="ADAL" clId="{28770F95-D65F-4DAD-B1CE-5E9530322635}" dt="2019-10-25T08:15:37.081" v="183" actId="478"/>
          <ac:grpSpMkLst>
            <pc:docMk/>
            <pc:sldMk cId="560489473" sldId="400"/>
            <ac:grpSpMk id="16" creationId="{B31300A9-E3C5-4701-8EF1-45ED088A04DD}"/>
          </ac:grpSpMkLst>
        </pc:grpChg>
        <pc:graphicFrameChg chg="modGraphic">
          <ac:chgData name="Kyle Tidswell-Brown" userId="3518c4a0-5c99-4880-b127-cb60ccf11a39" providerId="ADAL" clId="{28770F95-D65F-4DAD-B1CE-5E9530322635}" dt="2019-10-24T09:26:25.327" v="129" actId="207"/>
          <ac:graphicFrameMkLst>
            <pc:docMk/>
            <pc:sldMk cId="560489473" sldId="400"/>
            <ac:graphicFrameMk id="6" creationId="{FA98EE2C-2CAC-405D-92AD-2B929A736CF2}"/>
          </ac:graphicFrameMkLst>
        </pc:graphicFrameChg>
      </pc:sldChg>
      <pc:sldChg chg="addSp delSp">
        <pc:chgData name="Kyle Tidswell-Brown" userId="3518c4a0-5c99-4880-b127-cb60ccf11a39" providerId="ADAL" clId="{28770F95-D65F-4DAD-B1CE-5E9530322635}" dt="2019-10-25T08:15:49.555" v="190"/>
        <pc:sldMkLst>
          <pc:docMk/>
          <pc:sldMk cId="3414680787" sldId="401"/>
        </pc:sldMkLst>
        <pc:grpChg chg="add">
          <ac:chgData name="Kyle Tidswell-Brown" userId="3518c4a0-5c99-4880-b127-cb60ccf11a39" providerId="ADAL" clId="{28770F95-D65F-4DAD-B1CE-5E9530322635}" dt="2019-10-25T08:15:49.555" v="190"/>
          <ac:grpSpMkLst>
            <pc:docMk/>
            <pc:sldMk cId="3414680787" sldId="401"/>
            <ac:grpSpMk id="6" creationId="{F9D68AAB-9313-429D-8F86-4D93D731A577}"/>
          </ac:grpSpMkLst>
        </pc:grpChg>
        <pc:grpChg chg="del">
          <ac:chgData name="Kyle Tidswell-Brown" userId="3518c4a0-5c99-4880-b127-cb60ccf11a39" providerId="ADAL" clId="{28770F95-D65F-4DAD-B1CE-5E9530322635}" dt="2019-10-25T08:15:49.142" v="189" actId="478"/>
          <ac:grpSpMkLst>
            <pc:docMk/>
            <pc:sldMk cId="3414680787" sldId="401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5:46.371" v="188"/>
        <pc:sldMkLst>
          <pc:docMk/>
          <pc:sldMk cId="1095614632" sldId="402"/>
        </pc:sldMkLst>
        <pc:spChg chg="mod">
          <ac:chgData name="Kyle Tidswell-Brown" userId="3518c4a0-5c99-4880-b127-cb60ccf11a39" providerId="ADAL" clId="{28770F95-D65F-4DAD-B1CE-5E9530322635}" dt="2019-10-24T09:53:47.737" v="152" actId="20577"/>
          <ac:spMkLst>
            <pc:docMk/>
            <pc:sldMk cId="1095614632" sldId="402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46.371" v="188"/>
          <ac:grpSpMkLst>
            <pc:docMk/>
            <pc:sldMk cId="1095614632" sldId="402"/>
            <ac:grpSpMk id="7" creationId="{5B4AC9A0-955E-43E3-B7FB-0511CEA0D181}"/>
          </ac:grpSpMkLst>
        </pc:grpChg>
        <pc:grpChg chg="del">
          <ac:chgData name="Kyle Tidswell-Brown" userId="3518c4a0-5c99-4880-b127-cb60ccf11a39" providerId="ADAL" clId="{28770F95-D65F-4DAD-B1CE-5E9530322635}" dt="2019-10-25T08:15:46.011" v="187" actId="478"/>
          <ac:grpSpMkLst>
            <pc:docMk/>
            <pc:sldMk cId="1095614632" sldId="402"/>
            <ac:grpSpMk id="16" creationId="{B31300A9-E3C5-4701-8EF1-45ED088A04DD}"/>
          </ac:grpSpMkLst>
        </pc:grpChg>
      </pc:sldChg>
      <pc:sldChg chg="addSp delSp">
        <pc:chgData name="Kyle Tidswell-Brown" userId="3518c4a0-5c99-4880-b127-cb60ccf11a39" providerId="ADAL" clId="{28770F95-D65F-4DAD-B1CE-5E9530322635}" dt="2019-10-25T08:15:52.954" v="192"/>
        <pc:sldMkLst>
          <pc:docMk/>
          <pc:sldMk cId="2329897423" sldId="403"/>
        </pc:sldMkLst>
        <pc:grpChg chg="add">
          <ac:chgData name="Kyle Tidswell-Brown" userId="3518c4a0-5c99-4880-b127-cb60ccf11a39" providerId="ADAL" clId="{28770F95-D65F-4DAD-B1CE-5E9530322635}" dt="2019-10-25T08:15:52.954" v="192"/>
          <ac:grpSpMkLst>
            <pc:docMk/>
            <pc:sldMk cId="2329897423" sldId="403"/>
            <ac:grpSpMk id="6" creationId="{C4074D78-EE91-4DAC-8E5A-6F93DA3416D2}"/>
          </ac:grpSpMkLst>
        </pc:grpChg>
        <pc:grpChg chg="del">
          <ac:chgData name="Kyle Tidswell-Brown" userId="3518c4a0-5c99-4880-b127-cb60ccf11a39" providerId="ADAL" clId="{28770F95-D65F-4DAD-B1CE-5E9530322635}" dt="2019-10-25T08:15:52.600" v="191" actId="478"/>
          <ac:grpSpMkLst>
            <pc:docMk/>
            <pc:sldMk cId="2329897423" sldId="403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6:22.637" v="224" actId="20577"/>
        <pc:sldMkLst>
          <pc:docMk/>
          <pc:sldMk cId="926481448" sldId="404"/>
        </pc:sldMkLst>
        <pc:spChg chg="mod">
          <ac:chgData name="Kyle Tidswell-Brown" userId="3518c4a0-5c99-4880-b127-cb60ccf11a39" providerId="ADAL" clId="{28770F95-D65F-4DAD-B1CE-5E9530322635}" dt="2019-10-25T08:16:22.637" v="224" actId="20577"/>
          <ac:spMkLst>
            <pc:docMk/>
            <pc:sldMk cId="926481448" sldId="404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6:02.441" v="198"/>
          <ac:grpSpMkLst>
            <pc:docMk/>
            <pc:sldMk cId="926481448" sldId="404"/>
            <ac:grpSpMk id="6" creationId="{34FAE5C5-A9A0-487C-9CC7-10EE6A91B0C2}"/>
          </ac:grpSpMkLst>
        </pc:grpChg>
        <pc:grpChg chg="del">
          <ac:chgData name="Kyle Tidswell-Brown" userId="3518c4a0-5c99-4880-b127-cb60ccf11a39" providerId="ADAL" clId="{28770F95-D65F-4DAD-B1CE-5E9530322635}" dt="2019-10-25T08:16:02.043" v="197" actId="478"/>
          <ac:grpSpMkLst>
            <pc:docMk/>
            <pc:sldMk cId="926481448" sldId="404"/>
            <ac:grpSpMk id="16" creationId="{B31300A9-E3C5-4701-8EF1-45ED088A04DD}"/>
          </ac:grpSpMkLst>
        </pc:grpChg>
      </pc:sldChg>
      <pc:sldChg chg="addSp delSp modSp">
        <pc:chgData name="Kyle Tidswell-Brown" userId="3518c4a0-5c99-4880-b127-cb60ccf11a39" providerId="ADAL" clId="{28770F95-D65F-4DAD-B1CE-5E9530322635}" dt="2019-10-25T08:16:36.249" v="258" actId="20577"/>
        <pc:sldMkLst>
          <pc:docMk/>
          <pc:sldMk cId="1999379789" sldId="405"/>
        </pc:sldMkLst>
        <pc:spChg chg="mod">
          <ac:chgData name="Kyle Tidswell-Brown" userId="3518c4a0-5c99-4880-b127-cb60ccf11a39" providerId="ADAL" clId="{28770F95-D65F-4DAD-B1CE-5E9530322635}" dt="2019-10-25T08:16:36.249" v="258" actId="20577"/>
          <ac:spMkLst>
            <pc:docMk/>
            <pc:sldMk cId="1999379789" sldId="405"/>
            <ac:spMk id="19" creationId="{5252A847-DE45-4FA3-A1F8-EEBEB845FF8E}"/>
          </ac:spMkLst>
        </pc:spChg>
        <pc:grpChg chg="add">
          <ac:chgData name="Kyle Tidswell-Brown" userId="3518c4a0-5c99-4880-b127-cb60ccf11a39" providerId="ADAL" clId="{28770F95-D65F-4DAD-B1CE-5E9530322635}" dt="2019-10-25T08:15:58.874" v="196"/>
          <ac:grpSpMkLst>
            <pc:docMk/>
            <pc:sldMk cId="1999379789" sldId="405"/>
            <ac:grpSpMk id="6" creationId="{D2C37781-A23F-4CBB-95FE-B7B47D4F7B73}"/>
          </ac:grpSpMkLst>
        </pc:grpChg>
        <pc:grpChg chg="del">
          <ac:chgData name="Kyle Tidswell-Brown" userId="3518c4a0-5c99-4880-b127-cb60ccf11a39" providerId="ADAL" clId="{28770F95-D65F-4DAD-B1CE-5E9530322635}" dt="2019-10-25T08:15:58.505" v="195" actId="478"/>
          <ac:grpSpMkLst>
            <pc:docMk/>
            <pc:sldMk cId="1999379789" sldId="405"/>
            <ac:grpSpMk id="16" creationId="{B31300A9-E3C5-4701-8EF1-45ED088A04DD}"/>
          </ac:grpSpMkLst>
        </pc:grpChg>
      </pc:sldChg>
      <pc:sldChg chg="add">
        <pc:chgData name="Kyle Tidswell-Brown" userId="3518c4a0-5c99-4880-b127-cb60ccf11a39" providerId="ADAL" clId="{28770F95-D65F-4DAD-B1CE-5E9530322635}" dt="2019-10-25T08:07:03.109" v="154"/>
        <pc:sldMkLst>
          <pc:docMk/>
          <pc:sldMk cId="3844832371" sldId="411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988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723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9029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4324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980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6054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62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171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52407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2994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49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13/05/2021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01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5" Type="http://schemas.microsoft.com/office/2007/relationships/hdphoto" Target="../media/hdphoto3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88174" y="3032215"/>
            <a:ext cx="9063732" cy="1234727"/>
          </a:xfrm>
        </p:spPr>
        <p:txBody>
          <a:bodyPr>
            <a:normAutofit fontScale="90000"/>
          </a:bodyPr>
          <a:lstStyle/>
          <a:p>
            <a:r>
              <a:rPr lang="en-GB" u="sng" dirty="0" smtClean="0">
                <a:latin typeface="HfW cursive" panose="00000500000000000000" pitchFamily="2" charset="0"/>
              </a:rPr>
              <a:t>Thursday 20</a:t>
            </a:r>
            <a:r>
              <a:rPr lang="en-GB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u="sng" dirty="0" smtClean="0">
                <a:latin typeface="HfW cursive" panose="00000500000000000000" pitchFamily="2" charset="0"/>
              </a:rPr>
              <a:t> May 2021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>
                <a:latin typeface="HfW cursive" panose="00000500000000000000" pitchFamily="2" charset="0"/>
              </a:rPr>
              <a:t>L.O: </a:t>
            </a:r>
            <a:r>
              <a:rPr lang="en-GB" u="sng" dirty="0" smtClean="0">
                <a:latin typeface="HfW cursive" panose="00000500000000000000" pitchFamily="2" charset="0"/>
              </a:rPr>
              <a:t>To write with purpose</a:t>
            </a:r>
            <a:br>
              <a:rPr lang="en-GB" u="sng" dirty="0" smtClean="0">
                <a:latin typeface="HfW cursive" panose="00000500000000000000" pitchFamily="2" charset="0"/>
              </a:rPr>
            </a:br>
            <a:r>
              <a:rPr lang="en-GB" u="sng" dirty="0" smtClean="0">
                <a:latin typeface="HfW cursive" panose="00000500000000000000" pitchFamily="2" charset="0"/>
              </a:rPr>
              <a:t>C: Persuasive </a:t>
            </a:r>
            <a:r>
              <a:rPr lang="en-GB" u="sng" dirty="0">
                <a:latin typeface="HfW cursive" panose="00000500000000000000" pitchFamily="2" charset="0"/>
              </a:rPr>
              <a:t>L</a:t>
            </a:r>
            <a:r>
              <a:rPr lang="en-GB" u="sng" dirty="0" smtClean="0">
                <a:latin typeface="HfW cursive" panose="00000500000000000000" pitchFamily="2" charset="0"/>
              </a:rPr>
              <a:t>etter</a:t>
            </a:r>
            <a:endParaRPr lang="en-GB" u="sng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90" y="4729688"/>
            <a:ext cx="2075168" cy="202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55065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494961"/>
            <a:ext cx="9063732" cy="1234727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HfW cursive" panose="00000500000000000000" pitchFamily="2" charset="0"/>
              </a:rPr>
              <a:t>We can make our letters sound more professional by using conjunctions to develop or explain our points. </a:t>
            </a:r>
            <a:endParaRPr lang="en-GB" dirty="0">
              <a:latin typeface="HfW cursive" panose="00000500000000000000" pitchFamily="2" charset="0"/>
            </a:endParaRPr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90" y="4729688"/>
            <a:ext cx="2075168" cy="2029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313343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words below are conjunctions?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6AD1604-6368-474F-90F1-26D250AEF5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5727637"/>
              </p:ext>
            </p:extLst>
          </p:nvPr>
        </p:nvGraphicFramePr>
        <p:xfrm>
          <a:off x="1820000" y="1683118"/>
          <a:ext cx="5504000" cy="34917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75981105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72995261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27147024"/>
                    </a:ext>
                  </a:extLst>
                </a:gridCol>
              </a:tblGrid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and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sadly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67847945"/>
                  </a:ext>
                </a:extLst>
              </a:tr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5615"/>
                  </a:ext>
                </a:extLst>
              </a:tr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bright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but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6393885"/>
                  </a:ext>
                </a:extLst>
              </a:tr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before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while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89514430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4262C032-FFA5-4AFD-A4A4-6E026F69ED1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7EAB58C-B2F9-4708-8CE5-08F717B1230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9CA5574-C2DD-4E18-827E-31A45A6515B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5052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Which of the words below are conjunctions?</a:t>
            </a:r>
          </a:p>
          <a:p>
            <a:pPr marL="88900" algn="ctr"/>
            <a:endParaRPr lang="en-GB" sz="28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6AD1604-6368-474F-90F1-26D250AEF5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554892"/>
              </p:ext>
            </p:extLst>
          </p:nvPr>
        </p:nvGraphicFramePr>
        <p:xfrm>
          <a:off x="1820000" y="1683118"/>
          <a:ext cx="5504000" cy="34917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75981105"/>
                    </a:ext>
                  </a:extLst>
                </a:gridCol>
                <a:gridCol w="1440000">
                  <a:extLst>
                    <a:ext uri="{9D8B030D-6E8A-4147-A177-3AD203B41FA5}">
                      <a16:colId xmlns:a16="http://schemas.microsoft.com/office/drawing/2014/main" val="2729952614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227147024"/>
                    </a:ext>
                  </a:extLst>
                </a:gridCol>
              </a:tblGrid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and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sadly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67847945"/>
                  </a:ext>
                </a:extLst>
              </a:tr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went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the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975615"/>
                  </a:ext>
                </a:extLst>
              </a:tr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bright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but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706393885"/>
                  </a:ext>
                </a:extLst>
              </a:tr>
              <a:tr h="872941"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before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8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while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89514430"/>
                  </a:ext>
                </a:extLst>
              </a:tr>
            </a:tbl>
          </a:graphicData>
        </a:graphic>
      </p:graphicFrame>
      <p:grpSp>
        <p:nvGrpSpPr>
          <p:cNvPr id="8" name="Group 7">
            <a:extLst>
              <a:ext uri="{FF2B5EF4-FFF2-40B4-BE49-F238E27FC236}">
                <a16:creationId xmlns:a16="http://schemas.microsoft.com/office/drawing/2014/main" id="{E59A5052-3CF9-4EB8-8F52-798763B8163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80DF90A7-6253-4841-8387-43F49FDB3415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0" name="Picture 9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552953C-39DF-445A-8DD9-EF88D7FA253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351736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subordinating conjunction in the sentence below: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pirate counted the gold coins after he opened the treasure chest.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C7FC1D2-34B8-41A6-A5F4-AD3A04E4226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8723A7C9-8A00-4996-A3B6-B992C10B4BC4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2515BEB-6100-484C-BB75-E410DA9C096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9170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Circle the subordinating conjunction in the sentence below: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pirate counted the gold coins</a:t>
            </a:r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after 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he opened the treasure chest.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A0CA996C-BB9D-4FC8-9D90-2B21EF5A54D1}"/>
              </a:ext>
            </a:extLst>
          </p:cNvPr>
          <p:cNvSpPr/>
          <p:nvPr/>
        </p:nvSpPr>
        <p:spPr>
          <a:xfrm>
            <a:off x="6177280" y="1767840"/>
            <a:ext cx="934720" cy="57912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DDEDB1D4-8B55-408C-98AD-831FDE7EED0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DE4B485-8103-4432-8072-F125AA20B08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06516897-6B26-47A5-9F91-88F2D4509D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504882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underlined words are subordinating conjunctions.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frog jumped </a:t>
            </a:r>
            <a:r>
              <a:rPr lang="en-GB" sz="28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onto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 lily pad.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frog croaked </a:t>
            </a:r>
            <a:r>
              <a:rPr lang="en-GB" sz="28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while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he sat on the lily pad.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396DF92C-25CB-48D8-90B9-0499290CC940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B983D18-E951-4929-A44A-CA5C5420D174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8FB41521-954A-42B5-B4A4-8B43017399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3420525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True or false? The underlined words are subordinating conjunctions.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frog jumped </a:t>
            </a:r>
            <a:r>
              <a:rPr lang="en-GB" sz="28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onto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the lily pad.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False, ‘onto’ is a preposition. 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frog croaked </a:t>
            </a:r>
            <a:r>
              <a:rPr lang="en-GB" sz="2800" b="1" u="sng" dirty="0">
                <a:solidFill>
                  <a:schemeClr val="tx1"/>
                </a:solidFill>
                <a:latin typeface="Century Gothic" panose="020B0502020202020204" pitchFamily="34" charset="0"/>
              </a:rPr>
              <a:t>while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he sat on the lily pad.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True.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7294E06-F6E7-4215-9056-0024C0D3BB8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0053A364-0763-4C22-963B-F946E779AB1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0B5906C-81D9-4D43-8DB2-8D41382EFAD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620772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most likely subordinating conjunctions to complete the sentences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can play out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I have had my dinner.</a:t>
            </a:r>
          </a:p>
          <a:p>
            <a:pPr lvl="0" defTabSz="685800">
              <a:defRPr/>
            </a:pPr>
            <a:endParaRPr lang="en-GB" sz="2800" b="1" spc="-3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Jack is my friend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I haven’t seen him for a few weeks.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4BB281-0EF7-4448-8466-A32A4E4FF0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5163435"/>
              </p:ext>
            </p:extLst>
          </p:nvPr>
        </p:nvGraphicFramePr>
        <p:xfrm>
          <a:off x="1524000" y="4912360"/>
          <a:ext cx="609600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63161401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595914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1108660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003037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if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after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while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although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85160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3D132E9F-6388-40E8-8EB1-E8A3F1D4346F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BC638447-8BF8-4AD9-BB71-007CFF97ED07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DCB98F1C-E55A-4C31-8A68-5C6E97BCFBF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88481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most likely subordinating conjunctions to complete the sentences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 can play out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I have had my dinner.</a:t>
            </a:r>
          </a:p>
          <a:p>
            <a:pPr lvl="0" defTabSz="68580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Jack is my friend </a:t>
            </a:r>
            <a:r>
              <a:rPr lang="en-GB" sz="2800" b="1" spc="-300" dirty="0">
                <a:solidFill>
                  <a:schemeClr val="tx1"/>
                </a:solidFill>
                <a:latin typeface="Century Gothic" panose="020B0502020202020204" pitchFamily="34" charset="0"/>
              </a:rPr>
              <a:t>_______________</a:t>
            </a:r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I haven’t seen him for a few weeks.</a:t>
            </a:r>
          </a:p>
          <a:p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4BB281-0EF7-4448-8466-A32A4E4FF0F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2362549"/>
              </p:ext>
            </p:extLst>
          </p:nvPr>
        </p:nvGraphicFramePr>
        <p:xfrm>
          <a:off x="1524000" y="4912360"/>
          <a:ext cx="609600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1631614017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55959146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411086609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00303757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if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after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while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latin typeface="Century Gothic" panose="020B0502020202020204" pitchFamily="34" charset="0"/>
                        </a:rPr>
                        <a:t>although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4851600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A480D7BA-CD22-4DA8-9884-A0DBCD5CD012}"/>
              </a:ext>
            </a:extLst>
          </p:cNvPr>
          <p:cNvSpPr txBox="1"/>
          <p:nvPr/>
        </p:nvSpPr>
        <p:spPr>
          <a:xfrm>
            <a:off x="3355733" y="2078581"/>
            <a:ext cx="9956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after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B5036E6-6EA8-4223-B597-3D4C7A9B36F7}"/>
              </a:ext>
            </a:extLst>
          </p:cNvPr>
          <p:cNvSpPr txBox="1"/>
          <p:nvPr/>
        </p:nvSpPr>
        <p:spPr>
          <a:xfrm>
            <a:off x="3589758" y="3357571"/>
            <a:ext cx="19644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although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DC3042DE-A411-4A59-B61E-FE1540E1EB65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1BA41CA4-6D57-40A3-92BA-15A514BD0A93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11" name="Picture 10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B639C95-AD97-465C-A2CC-983A1AB0C2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96449459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most likely subordinating clause to complete the sentence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was an exciting match although…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A98EE2C-2CAC-405D-92AD-2B929A736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3354635"/>
              </p:ext>
            </p:extLst>
          </p:nvPr>
        </p:nvGraphicFramePr>
        <p:xfrm>
          <a:off x="1709786" y="3039126"/>
          <a:ext cx="5724429" cy="23761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4429">
                  <a:extLst>
                    <a:ext uri="{9D8B030D-6E8A-4147-A177-3AD203B41FA5}">
                      <a16:colId xmlns:a16="http://schemas.microsoft.com/office/drawing/2014/main" val="3916168320"/>
                    </a:ext>
                  </a:extLst>
                </a:gridCol>
              </a:tblGrid>
              <a:tr h="629176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1. I bought a ticket.</a:t>
                      </a:r>
                    </a:p>
                  </a:txBody>
                  <a:tcPr marL="139882" marR="139882" marT="69941" marB="699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824443"/>
                  </a:ext>
                </a:extLst>
              </a:tr>
              <a:tr h="244314">
                <a:tc>
                  <a:txBody>
                    <a:bodyPr/>
                    <a:lstStyle/>
                    <a:p>
                      <a:endParaRPr lang="en-GB" sz="200" b="1" dirty="0">
                        <a:latin typeface="Century Gothic" panose="020B0502020202020204" pitchFamily="34" charset="0"/>
                      </a:endParaRPr>
                    </a:p>
                  </a:txBody>
                  <a:tcPr marL="139882" marR="139882" marT="69941" marB="69941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0053381"/>
                  </a:ext>
                </a:extLst>
              </a:tr>
              <a:tr h="629176">
                <a:tc>
                  <a:txBody>
                    <a:bodyPr/>
                    <a:lstStyle/>
                    <a:p>
                      <a:r>
                        <a:rPr lang="en-GB" sz="2800" b="1" dirty="0">
                          <a:latin typeface="Century Gothic" panose="020B0502020202020204" pitchFamily="34" charset="0"/>
                        </a:rPr>
                        <a:t>2. the team played really well.</a:t>
                      </a:r>
                    </a:p>
                  </a:txBody>
                  <a:tcPr marL="139882" marR="139882" marT="69941" marB="699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982450"/>
                  </a:ext>
                </a:extLst>
              </a:tr>
              <a:tr h="244314">
                <a:tc>
                  <a:txBody>
                    <a:bodyPr/>
                    <a:lstStyle/>
                    <a:p>
                      <a:endParaRPr lang="en-GB" sz="200" b="1" dirty="0">
                        <a:latin typeface="Century Gothic" panose="020B0502020202020204" pitchFamily="34" charset="0"/>
                      </a:endParaRPr>
                    </a:p>
                  </a:txBody>
                  <a:tcPr marL="139882" marR="139882" marT="69941" marB="69941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35897270"/>
                  </a:ext>
                </a:extLst>
              </a:tr>
              <a:tr h="629176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 my team did not win.</a:t>
                      </a:r>
                    </a:p>
                  </a:txBody>
                  <a:tcPr marL="139882" marR="139882" marT="69941" marB="699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259406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52624275-A486-41C9-A695-320AC48B2A5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3090E485-3A67-44A6-91F0-83981624C9C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3FEAD456-9B08-440A-83C6-37C8F48DCF7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36663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Choose the most likely subordinating clause to complete the sentence below.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was an exciting match although…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A98EE2C-2CAC-405D-92AD-2B929A736CF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0729084"/>
              </p:ext>
            </p:extLst>
          </p:nvPr>
        </p:nvGraphicFramePr>
        <p:xfrm>
          <a:off x="1709786" y="3039126"/>
          <a:ext cx="5724429" cy="23761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724429">
                  <a:extLst>
                    <a:ext uri="{9D8B030D-6E8A-4147-A177-3AD203B41FA5}">
                      <a16:colId xmlns:a16="http://schemas.microsoft.com/office/drawing/2014/main" val="3916168320"/>
                    </a:ext>
                  </a:extLst>
                </a:gridCol>
              </a:tblGrid>
              <a:tr h="629176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1. I bought a ticket.</a:t>
                      </a:r>
                    </a:p>
                  </a:txBody>
                  <a:tcPr marL="139882" marR="139882" marT="69941" marB="699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63824443"/>
                  </a:ext>
                </a:extLst>
              </a:tr>
              <a:tr h="244314">
                <a:tc>
                  <a:txBody>
                    <a:bodyPr/>
                    <a:lstStyle/>
                    <a:p>
                      <a:endParaRPr lang="en-GB" sz="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139882" marR="139882" marT="69941" marB="69941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0053381"/>
                  </a:ext>
                </a:extLst>
              </a:tr>
              <a:tr h="629176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Century Gothic" panose="020B0502020202020204" pitchFamily="34" charset="0"/>
                        </a:rPr>
                        <a:t>2. the team played really well.</a:t>
                      </a:r>
                    </a:p>
                  </a:txBody>
                  <a:tcPr marL="139882" marR="139882" marT="69941" marB="6994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51982450"/>
                  </a:ext>
                </a:extLst>
              </a:tr>
              <a:tr h="244314">
                <a:tc>
                  <a:txBody>
                    <a:bodyPr/>
                    <a:lstStyle/>
                    <a:p>
                      <a:endParaRPr lang="en-GB" sz="200" b="1" dirty="0">
                        <a:latin typeface="Century Gothic" panose="020B0502020202020204" pitchFamily="34" charset="0"/>
                      </a:endParaRPr>
                    </a:p>
                  </a:txBody>
                  <a:tcPr marL="139882" marR="139882" marT="69941" marB="69941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735897270"/>
                  </a:ext>
                </a:extLst>
              </a:tr>
              <a:tr h="629176">
                <a:tc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3. my team did not win.</a:t>
                      </a:r>
                    </a:p>
                  </a:txBody>
                  <a:tcPr marL="139882" marR="139882" marT="69941" marB="69941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04259406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1D85964E-1D68-48A1-B57A-48A3A398400D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86A0F55E-FA34-4C1F-9A58-7E8149EBDAAD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72AB894B-7F44-4E06-A65B-1B992342DB5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604894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/>
              </a:rPr>
              <a:t>Write two sentences using two different subordinating conjunctions.</a:t>
            </a:r>
          </a:p>
          <a:p>
            <a:pPr lvl="0"/>
            <a:endParaRPr lang="en-US" sz="2000" b="1" dirty="0">
              <a:solidFill>
                <a:schemeClr val="tx1"/>
              </a:solidFill>
              <a:latin typeface="Century Gothic"/>
            </a:endParaRPr>
          </a:p>
          <a:p>
            <a:pPr lvl="0"/>
            <a:endParaRPr lang="en-US" sz="2000" b="1" dirty="0">
              <a:solidFill>
                <a:schemeClr val="tx1"/>
              </a:solidFill>
              <a:latin typeface="Century Gothic"/>
            </a:endParaRPr>
          </a:p>
          <a:p>
            <a:pPr lvl="0"/>
            <a:endParaRPr lang="en-US" sz="2000" b="1" dirty="0">
              <a:solidFill>
                <a:schemeClr val="tx1"/>
              </a:solidFill>
              <a:latin typeface="Century Gothic"/>
            </a:endParaRPr>
          </a:p>
          <a:p>
            <a:pPr lvl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latin typeface="Century Gothic"/>
              </a:rPr>
              <a:t>1.</a:t>
            </a:r>
            <a:r>
              <a:rPr lang="en-US" sz="2800" b="1" dirty="0">
                <a:solidFill>
                  <a:srgbClr val="FF0000"/>
                </a:solidFill>
                <a:latin typeface="Century Gothic"/>
              </a:rPr>
              <a:t> </a:t>
            </a:r>
            <a:r>
              <a:rPr lang="en-US" sz="2800" b="1" dirty="0">
                <a:solidFill>
                  <a:schemeClr val="tx1"/>
                </a:solidFill>
                <a:latin typeface="Century Gothic"/>
              </a:rPr>
              <a:t>I go to bed…</a:t>
            </a:r>
          </a:p>
          <a:p>
            <a:pPr lvl="0">
              <a:lnSpc>
                <a:spcPct val="100000"/>
              </a:lnSpc>
              <a:spcAft>
                <a:spcPts val="0"/>
              </a:spcAft>
              <a:buNone/>
            </a:pPr>
            <a:endParaRPr lang="en-GB" sz="2800" b="1" dirty="0">
              <a:solidFill>
                <a:srgbClr val="FF0000"/>
              </a:solidFill>
              <a:latin typeface="Century Gothic"/>
            </a:endParaRPr>
          </a:p>
          <a:p>
            <a:pPr lvl="0">
              <a:lnSpc>
                <a:spcPct val="100000"/>
              </a:lnSpc>
              <a:spcAft>
                <a:spcPts val="0"/>
              </a:spcAft>
              <a:buNone/>
            </a:pPr>
            <a:endParaRPr lang="en-GB" sz="2800" b="1" dirty="0">
              <a:solidFill>
                <a:srgbClr val="FF0000"/>
              </a:solidFill>
              <a:latin typeface="Century Gothic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/>
              </a:rPr>
              <a:t>2. I go to bed…</a:t>
            </a: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lvl="0" indent="-228600" defTabSz="514350">
              <a:buFontTx/>
              <a:buAutoNum type="arabicPeriod"/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lvl="0" indent="-228600" defTabSz="514350">
              <a:buFontTx/>
              <a:buAutoNum type="arabicPeriod"/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742A23-BB6D-430B-860D-288374349E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7625959"/>
              </p:ext>
            </p:extLst>
          </p:nvPr>
        </p:nvGraphicFramePr>
        <p:xfrm>
          <a:off x="1544320" y="4916805"/>
          <a:ext cx="607568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8920">
                  <a:extLst>
                    <a:ext uri="{9D8B030D-6E8A-4147-A177-3AD203B41FA5}">
                      <a16:colId xmlns:a16="http://schemas.microsoft.com/office/drawing/2014/main" val="890370310"/>
                    </a:ext>
                  </a:extLst>
                </a:gridCol>
                <a:gridCol w="1518920">
                  <a:extLst>
                    <a:ext uri="{9D8B030D-6E8A-4147-A177-3AD203B41FA5}">
                      <a16:colId xmlns:a16="http://schemas.microsoft.com/office/drawing/2014/main" val="3484779017"/>
                    </a:ext>
                  </a:extLst>
                </a:gridCol>
                <a:gridCol w="1518920">
                  <a:extLst>
                    <a:ext uri="{9D8B030D-6E8A-4147-A177-3AD203B41FA5}">
                      <a16:colId xmlns:a16="http://schemas.microsoft.com/office/drawing/2014/main" val="87671688"/>
                    </a:ext>
                  </a:extLst>
                </a:gridCol>
                <a:gridCol w="1518920">
                  <a:extLst>
                    <a:ext uri="{9D8B030D-6E8A-4147-A177-3AD203B41FA5}">
                      <a16:colId xmlns:a16="http://schemas.microsoft.com/office/drawing/2014/main" val="1455439190"/>
                    </a:ext>
                  </a:extLst>
                </a:gridCol>
              </a:tblGrid>
              <a:tr h="29879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latin typeface="Century Gothic"/>
                        </a:rPr>
                        <a:t>when</a:t>
                      </a:r>
                      <a:endParaRPr lang="en-GB" sz="2400" b="1" dirty="0">
                        <a:effectLst/>
                        <a:latin typeface="Century Gothic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effectLst/>
                          <a:latin typeface="Century Gothic"/>
                        </a:rPr>
                        <a:t>if​</a:t>
                      </a:r>
                      <a:endParaRPr lang="en-GB" sz="2400" b="1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because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although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16023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E6841BC6-F656-40CD-8B61-8156F94C00C6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935F187A-42A9-4E38-971D-1C9FAADBEF20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94B0B97-4F9B-444C-9256-923BBC0E83A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60145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/>
              </a:rPr>
              <a:t>Write two sentences using two different subordinating conjunctions.</a:t>
            </a:r>
          </a:p>
          <a:p>
            <a:pPr lvl="0"/>
            <a:endParaRPr lang="en-US" sz="2000" b="1" dirty="0">
              <a:solidFill>
                <a:schemeClr val="tx1"/>
              </a:solidFill>
              <a:latin typeface="Century Gothic"/>
            </a:endParaRPr>
          </a:p>
          <a:p>
            <a:pPr lvl="0"/>
            <a:endParaRPr lang="en-US" sz="2000" b="1" dirty="0">
              <a:solidFill>
                <a:schemeClr val="tx1"/>
              </a:solidFill>
              <a:latin typeface="Century Gothic"/>
            </a:endParaRPr>
          </a:p>
          <a:p>
            <a:pPr lvl="0"/>
            <a:endParaRPr lang="en-US" sz="2000" b="1" dirty="0">
              <a:solidFill>
                <a:schemeClr val="tx1"/>
              </a:solidFill>
              <a:latin typeface="Century Gothic"/>
            </a:endParaRPr>
          </a:p>
          <a:p>
            <a:pPr lvl="0">
              <a:lnSpc>
                <a:spcPct val="100000"/>
              </a:lnSpc>
              <a:spcAft>
                <a:spcPts val="0"/>
              </a:spcAft>
              <a:buNone/>
            </a:pPr>
            <a:r>
              <a:rPr lang="en-US" sz="2800" b="1" dirty="0">
                <a:solidFill>
                  <a:schemeClr val="tx1"/>
                </a:solidFill>
                <a:latin typeface="Century Gothic"/>
              </a:rPr>
              <a:t>1.</a:t>
            </a:r>
            <a:r>
              <a:rPr lang="en-US" sz="2800" b="1" dirty="0">
                <a:solidFill>
                  <a:srgbClr val="FF0000"/>
                </a:solidFill>
                <a:latin typeface="Century Gothic"/>
              </a:rPr>
              <a:t> </a:t>
            </a:r>
            <a:r>
              <a:rPr lang="en-US" sz="2800" b="1" dirty="0">
                <a:solidFill>
                  <a:schemeClr val="tx1"/>
                </a:solidFill>
                <a:latin typeface="Century Gothic"/>
              </a:rPr>
              <a:t>I go to bed </a:t>
            </a:r>
            <a:r>
              <a:rPr lang="en-US" sz="2800" b="1" u="sng" dirty="0">
                <a:solidFill>
                  <a:srgbClr val="FF0000"/>
                </a:solidFill>
                <a:latin typeface="Century Gothic"/>
              </a:rPr>
              <a:t>when</a:t>
            </a:r>
            <a:r>
              <a:rPr lang="en-US" sz="2800" b="1" dirty="0">
                <a:solidFill>
                  <a:srgbClr val="FF0000"/>
                </a:solidFill>
                <a:latin typeface="Century Gothic"/>
              </a:rPr>
              <a:t> I am tired.</a:t>
            </a:r>
          </a:p>
          <a:p>
            <a:pPr lvl="0">
              <a:lnSpc>
                <a:spcPct val="100000"/>
              </a:lnSpc>
              <a:spcAft>
                <a:spcPts val="0"/>
              </a:spcAft>
              <a:buNone/>
            </a:pPr>
            <a:endParaRPr lang="en-GB" sz="2800" b="1" dirty="0">
              <a:solidFill>
                <a:srgbClr val="FF0000"/>
              </a:solidFill>
              <a:latin typeface="Century Gothic"/>
            </a:endParaRPr>
          </a:p>
          <a:p>
            <a:pPr lvl="0">
              <a:lnSpc>
                <a:spcPct val="100000"/>
              </a:lnSpc>
              <a:spcAft>
                <a:spcPts val="0"/>
              </a:spcAft>
              <a:buNone/>
            </a:pPr>
            <a:endParaRPr lang="en-GB" sz="2800" b="1" dirty="0">
              <a:solidFill>
                <a:srgbClr val="FF0000"/>
              </a:solidFill>
              <a:latin typeface="Century Gothic"/>
            </a:endParaRPr>
          </a:p>
          <a:p>
            <a:r>
              <a:rPr lang="en-GB" sz="2800" b="1" dirty="0">
                <a:solidFill>
                  <a:schemeClr val="tx1"/>
                </a:solidFill>
                <a:latin typeface="Century Gothic"/>
              </a:rPr>
              <a:t>2. I go to bed </a:t>
            </a:r>
            <a:r>
              <a:rPr lang="en-GB" sz="2800" b="1" u="sng" dirty="0">
                <a:solidFill>
                  <a:srgbClr val="FF0000"/>
                </a:solidFill>
                <a:latin typeface="Century Gothic"/>
              </a:rPr>
              <a:t>although</a:t>
            </a:r>
            <a:r>
              <a:rPr lang="en-GB" sz="2800" b="1" dirty="0">
                <a:solidFill>
                  <a:srgbClr val="FF0000"/>
                </a:solidFill>
                <a:latin typeface="Century Gothic"/>
              </a:rPr>
              <a:t> I don’t want to.</a:t>
            </a:r>
            <a:endParaRPr lang="en-GB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marL="228600" lvl="0" indent="-228600" defTabSz="514350">
              <a:buFontTx/>
              <a:buAutoNum type="arabicPeriod"/>
              <a:defRPr/>
            </a:pPr>
            <a:endParaRPr lang="en-GB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marL="228600" lvl="0" indent="-228600" defTabSz="514350">
              <a:buFontTx/>
              <a:buAutoNum type="arabicPeriod"/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endParaRPr lang="en-GB" sz="28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7742A23-BB6D-430B-860D-288374349EA0}"/>
              </a:ext>
            </a:extLst>
          </p:cNvPr>
          <p:cNvGraphicFramePr>
            <a:graphicFrameLocks noGrp="1"/>
          </p:cNvGraphicFramePr>
          <p:nvPr/>
        </p:nvGraphicFramePr>
        <p:xfrm>
          <a:off x="1544320" y="4916805"/>
          <a:ext cx="6075680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18920">
                  <a:extLst>
                    <a:ext uri="{9D8B030D-6E8A-4147-A177-3AD203B41FA5}">
                      <a16:colId xmlns:a16="http://schemas.microsoft.com/office/drawing/2014/main" val="890370310"/>
                    </a:ext>
                  </a:extLst>
                </a:gridCol>
                <a:gridCol w="1518920">
                  <a:extLst>
                    <a:ext uri="{9D8B030D-6E8A-4147-A177-3AD203B41FA5}">
                      <a16:colId xmlns:a16="http://schemas.microsoft.com/office/drawing/2014/main" val="3484779017"/>
                    </a:ext>
                  </a:extLst>
                </a:gridCol>
                <a:gridCol w="1518920">
                  <a:extLst>
                    <a:ext uri="{9D8B030D-6E8A-4147-A177-3AD203B41FA5}">
                      <a16:colId xmlns:a16="http://schemas.microsoft.com/office/drawing/2014/main" val="87671688"/>
                    </a:ext>
                  </a:extLst>
                </a:gridCol>
                <a:gridCol w="1518920">
                  <a:extLst>
                    <a:ext uri="{9D8B030D-6E8A-4147-A177-3AD203B41FA5}">
                      <a16:colId xmlns:a16="http://schemas.microsoft.com/office/drawing/2014/main" val="1455439190"/>
                    </a:ext>
                  </a:extLst>
                </a:gridCol>
              </a:tblGrid>
              <a:tr h="298799"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latin typeface="Century Gothic"/>
                        </a:rPr>
                        <a:t>when</a:t>
                      </a:r>
                      <a:endParaRPr lang="en-GB" sz="2400" b="1" dirty="0">
                        <a:effectLst/>
                        <a:latin typeface="Century Gothic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effectLst/>
                          <a:latin typeface="Century Gothic"/>
                        </a:rPr>
                        <a:t>if​</a:t>
                      </a:r>
                      <a:endParaRPr lang="en-GB" sz="2400" b="1" dirty="0">
                        <a:solidFill>
                          <a:srgbClr val="000000"/>
                        </a:solidFill>
                        <a:effectLst/>
                        <a:latin typeface="Century Gothic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because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ase"/>
                      <a:r>
                        <a:rPr lang="en-GB" sz="2400" b="1" dirty="0">
                          <a:solidFill>
                            <a:srgbClr val="000000"/>
                          </a:solidFill>
                          <a:effectLst/>
                          <a:latin typeface="Century Gothic"/>
                        </a:rPr>
                        <a:t>although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1160230"/>
                  </a:ext>
                </a:extLst>
              </a:tr>
            </a:tbl>
          </a:graphicData>
        </a:graphic>
      </p:graphicFrame>
      <p:grpSp>
        <p:nvGrpSpPr>
          <p:cNvPr id="7" name="Group 6">
            <a:extLst>
              <a:ext uri="{FF2B5EF4-FFF2-40B4-BE49-F238E27FC236}">
                <a16:creationId xmlns:a16="http://schemas.microsoft.com/office/drawing/2014/main" id="{5B4AC9A0-955E-43E3-B7FB-0511CEA0D181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8" name="TextBox 8">
              <a:extLst>
                <a:ext uri="{FF2B5EF4-FFF2-40B4-BE49-F238E27FC236}">
                  <a16:creationId xmlns:a16="http://schemas.microsoft.com/office/drawing/2014/main" id="{F21433B9-9B86-4C9E-8EA2-1A6890A7F50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AF4BFC8E-B661-451B-889B-D4B398C901B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956146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Rewrite each pair of sentences as one sentence using a subordinating conjunction. </a:t>
            </a: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r>
              <a:rPr lang="en-GB" sz="2800" b="1" dirty="0">
                <a:solidFill>
                  <a:srgbClr val="000000"/>
                </a:solidFill>
                <a:latin typeface="Century Gothic"/>
              </a:rPr>
              <a:t>I jumped in the puddles. It rained.</a:t>
            </a:r>
            <a:endParaRPr lang="en-US" sz="2800" dirty="0">
              <a:latin typeface="Century Gothic"/>
            </a:endParaRPr>
          </a:p>
          <a:p>
            <a:pPr lvl="0"/>
            <a:endParaRPr lang="en-GB" sz="2800" b="1" dirty="0">
              <a:solidFill>
                <a:srgbClr val="000000"/>
              </a:solidFill>
              <a:latin typeface="Century Gothic"/>
            </a:endParaRPr>
          </a:p>
          <a:p>
            <a:pPr lvl="0"/>
            <a:endParaRPr lang="en-GB" sz="2800" b="1" dirty="0">
              <a:solidFill>
                <a:srgbClr val="000000"/>
              </a:solidFill>
              <a:latin typeface="Century Gothic"/>
            </a:endParaRPr>
          </a:p>
          <a:p>
            <a:pPr lvl="0"/>
            <a:r>
              <a:rPr lang="en-GB" sz="2800" b="1" dirty="0">
                <a:solidFill>
                  <a:srgbClr val="000000"/>
                </a:solidFill>
                <a:latin typeface="Century Gothic"/>
              </a:rPr>
              <a:t>I will read the book. It is about aliens.</a:t>
            </a:r>
          </a:p>
          <a:p>
            <a:pPr lvl="0"/>
            <a:endParaRPr lang="en-GB" sz="2800" b="1" dirty="0">
              <a:solidFill>
                <a:srgbClr val="000000"/>
              </a:solidFill>
              <a:latin typeface="Century Gothic"/>
            </a:endParaRPr>
          </a:p>
          <a:p>
            <a:pPr lvl="0"/>
            <a:endParaRPr lang="en-GB" sz="2800" b="1" dirty="0">
              <a:solidFill>
                <a:srgbClr val="000000"/>
              </a:solidFill>
              <a:latin typeface="Century Gothic"/>
            </a:endParaRPr>
          </a:p>
          <a:p>
            <a:pPr lvl="0"/>
            <a:r>
              <a:rPr lang="en-GB" sz="2800" b="1" dirty="0">
                <a:solidFill>
                  <a:srgbClr val="000000"/>
                </a:solidFill>
                <a:latin typeface="Century Gothic"/>
              </a:rPr>
              <a:t>I hurt my knee. I tripped up.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F9D68AAB-9313-429D-8F86-4D93D731A577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C983125B-F523-48F2-9770-2AC8A4D38A91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1C0929C4-FE5B-4E74-8A83-880B575D82B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14680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Application 2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/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Rewrite each pair of sentences as one sentence using a subordinating conjunction. </a:t>
            </a: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r>
              <a:rPr lang="en-GB" sz="2800" b="1" dirty="0">
                <a:solidFill>
                  <a:srgbClr val="000000"/>
                </a:solidFill>
                <a:latin typeface="Century Gothic"/>
              </a:rPr>
              <a:t>I jumped in the puddles. It rained.</a:t>
            </a:r>
            <a:endParaRPr lang="en-US" sz="2800" dirty="0">
              <a:latin typeface="Century Gothic"/>
            </a:endParaRPr>
          </a:p>
          <a:p>
            <a:pPr lvl="0"/>
            <a:r>
              <a:rPr lang="en-GB" sz="2800" b="1" dirty="0">
                <a:solidFill>
                  <a:srgbClr val="FF0000"/>
                </a:solidFill>
                <a:latin typeface="Century Gothic"/>
              </a:rPr>
              <a:t>I jumped in the puddles </a:t>
            </a:r>
            <a:r>
              <a:rPr lang="en-GB" sz="2800" b="1" u="sng" dirty="0">
                <a:solidFill>
                  <a:srgbClr val="FF0000"/>
                </a:solidFill>
                <a:latin typeface="Century Gothic"/>
              </a:rPr>
              <a:t>while</a:t>
            </a:r>
            <a:r>
              <a:rPr lang="en-GB" sz="2800" b="1" dirty="0">
                <a:solidFill>
                  <a:srgbClr val="FF0000"/>
                </a:solidFill>
                <a:latin typeface="Century Gothic"/>
              </a:rPr>
              <a:t> it rained. </a:t>
            </a:r>
          </a:p>
          <a:p>
            <a:pPr lvl="0"/>
            <a:endParaRPr lang="en-GB" sz="2800" b="1" dirty="0">
              <a:solidFill>
                <a:srgbClr val="000000"/>
              </a:solidFill>
              <a:latin typeface="Century Gothic"/>
            </a:endParaRPr>
          </a:p>
          <a:p>
            <a:pPr lvl="0"/>
            <a:r>
              <a:rPr lang="en-GB" sz="2800" b="1" dirty="0">
                <a:solidFill>
                  <a:srgbClr val="000000"/>
                </a:solidFill>
                <a:latin typeface="Century Gothic"/>
              </a:rPr>
              <a:t>I will read the book. It is about aliens.</a:t>
            </a:r>
          </a:p>
          <a:p>
            <a:pPr lvl="0"/>
            <a:r>
              <a:rPr lang="en-GB" sz="2800" b="1" dirty="0">
                <a:solidFill>
                  <a:srgbClr val="FF0000"/>
                </a:solidFill>
                <a:latin typeface="Century Gothic"/>
              </a:rPr>
              <a:t>I will read the book </a:t>
            </a:r>
            <a:r>
              <a:rPr lang="en-GB" sz="2800" b="1" u="sng" dirty="0">
                <a:solidFill>
                  <a:srgbClr val="FF0000"/>
                </a:solidFill>
                <a:latin typeface="Century Gothic"/>
              </a:rPr>
              <a:t>if</a:t>
            </a:r>
            <a:r>
              <a:rPr lang="en-GB" sz="2800" b="1" dirty="0">
                <a:solidFill>
                  <a:srgbClr val="FF0000"/>
                </a:solidFill>
                <a:latin typeface="Century Gothic"/>
              </a:rPr>
              <a:t> it is about aliens. </a:t>
            </a:r>
          </a:p>
          <a:p>
            <a:pPr lvl="0"/>
            <a:endParaRPr lang="en-GB" sz="2800" b="1" dirty="0">
              <a:solidFill>
                <a:srgbClr val="000000"/>
              </a:solidFill>
              <a:latin typeface="Century Gothic"/>
            </a:endParaRPr>
          </a:p>
          <a:p>
            <a:pPr lvl="0"/>
            <a:r>
              <a:rPr lang="en-GB" sz="2800" b="1" dirty="0">
                <a:solidFill>
                  <a:srgbClr val="000000"/>
                </a:solidFill>
                <a:latin typeface="Century Gothic"/>
              </a:rPr>
              <a:t>I hurt my knee. I tripped up.</a:t>
            </a:r>
          </a:p>
          <a:p>
            <a:pPr lvl="0"/>
            <a:r>
              <a:rPr lang="en-GB" sz="2800" b="1" dirty="0">
                <a:solidFill>
                  <a:srgbClr val="FF0000"/>
                </a:solidFill>
                <a:latin typeface="Century Gothic"/>
              </a:rPr>
              <a:t>I hurt my knee </a:t>
            </a:r>
            <a:r>
              <a:rPr lang="en-GB" sz="2800" b="1" u="sng" dirty="0">
                <a:solidFill>
                  <a:srgbClr val="FF0000"/>
                </a:solidFill>
                <a:latin typeface="Century Gothic"/>
              </a:rPr>
              <a:t>when</a:t>
            </a:r>
            <a:r>
              <a:rPr lang="en-GB" sz="2800" b="1" dirty="0">
                <a:solidFill>
                  <a:srgbClr val="FF0000"/>
                </a:solidFill>
                <a:latin typeface="Century Gothic"/>
              </a:rPr>
              <a:t> I tripped up. </a:t>
            </a: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4074D78-EE91-4DAC-8E5A-6F93DA3416D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0DD301A2-B4E7-4CAC-9FD3-84FF6BB853DB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1043E5B-5478-4BD1-BE03-0FAFF202796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3298974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Is the underlined clause a main clause or a subordinate clause? </a:t>
            </a:r>
            <a:endParaRPr lang="en-US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r>
              <a:rPr lang="en-GB" sz="2800" b="1" dirty="0">
                <a:solidFill>
                  <a:schemeClr val="tx1"/>
                </a:solidFill>
                <a:latin typeface="Century Gothic"/>
              </a:rPr>
              <a:t>I need new shoes </a:t>
            </a:r>
            <a:r>
              <a:rPr lang="en-GB" sz="2800" b="1" u="sng" dirty="0">
                <a:solidFill>
                  <a:schemeClr val="tx1"/>
                </a:solidFill>
                <a:latin typeface="Century Gothic"/>
              </a:rPr>
              <a:t>because there is a hole in my old ones.</a:t>
            </a:r>
          </a:p>
          <a:p>
            <a:pPr lvl="0"/>
            <a:endParaRPr lang="en-GB" dirty="0">
              <a:latin typeface="Century Gothic"/>
            </a:endParaRPr>
          </a:p>
          <a:p>
            <a:pPr lvl="0"/>
            <a:endParaRPr lang="en-GB" dirty="0">
              <a:latin typeface="Century Gothic"/>
            </a:endParaRPr>
          </a:p>
          <a:p>
            <a:pPr lvl="0"/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Explain your answer.</a:t>
            </a:r>
          </a:p>
          <a:p>
            <a:pPr lvl="0"/>
            <a:endParaRPr lang="en-GB" b="1" dirty="0">
              <a:solidFill>
                <a:srgbClr val="000000"/>
              </a:solidFill>
              <a:latin typeface="Century Gothic"/>
            </a:endParaRPr>
          </a:p>
          <a:p>
            <a:pPr lvl="0"/>
            <a:endParaRPr lang="en-GB" b="1" dirty="0">
              <a:solidFill>
                <a:srgbClr val="000000"/>
              </a:solidFill>
              <a:latin typeface="Century Gothic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E533AA8-97C0-49C4-A0AB-393D8556E1BB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853F95E1-B688-4FAD-9E8B-FFC3D1F83B34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5EEF42D7-0134-49A8-8B81-25962572D54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1098670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Is the underlined clause a main clause or a subordinate clause? </a:t>
            </a:r>
            <a:endParaRPr lang="en-US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r>
              <a:rPr lang="en-GB" sz="2800" b="1" dirty="0">
                <a:solidFill>
                  <a:schemeClr val="tx1"/>
                </a:solidFill>
                <a:latin typeface="Century Gothic"/>
              </a:rPr>
              <a:t>I need new shoes </a:t>
            </a:r>
            <a:r>
              <a:rPr lang="en-GB" sz="2800" b="1" u="sng" dirty="0">
                <a:solidFill>
                  <a:schemeClr val="tx1"/>
                </a:solidFill>
                <a:latin typeface="Century Gothic"/>
              </a:rPr>
              <a:t>because there is a hole in my old ones.</a:t>
            </a:r>
          </a:p>
          <a:p>
            <a:pPr lvl="0"/>
            <a:endParaRPr lang="en-GB" dirty="0">
              <a:latin typeface="Century Gothic"/>
            </a:endParaRPr>
          </a:p>
          <a:p>
            <a:pPr lvl="0"/>
            <a:endParaRPr lang="en-GB" dirty="0">
              <a:latin typeface="Century Gothic"/>
            </a:endParaRPr>
          </a:p>
          <a:p>
            <a:pPr lvl="0"/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Explain your answer.</a:t>
            </a:r>
          </a:p>
          <a:p>
            <a:pPr lvl="0"/>
            <a:endParaRPr lang="en-GB" sz="2000" b="1" dirty="0">
              <a:solidFill>
                <a:srgbClr val="000000"/>
              </a:solidFill>
              <a:latin typeface="Century Gothic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/>
              </a:rPr>
              <a:t>The underlined example is a subordinate clause because…</a:t>
            </a:r>
            <a:endParaRPr lang="en-US" sz="2000" dirty="0">
              <a:latin typeface="Century Gothic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D2C37781-A23F-4CBB-95FE-B7B47D4F7B73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CDD11E7A-0D97-43B3-A7C4-BCA602691099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012B0E7-F786-4CF7-821F-31E7B7572DC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99379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</a:t>
            </a:r>
          </a:p>
          <a:p>
            <a:pPr algn="ctr"/>
            <a:endParaRPr lang="en-GB" sz="2000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Is the underlined clause a main clause or a subordinate clause? </a:t>
            </a:r>
            <a:endParaRPr lang="en-US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endParaRPr lang="en-GB" sz="2000" dirty="0">
              <a:latin typeface="Century Gothic"/>
            </a:endParaRPr>
          </a:p>
          <a:p>
            <a:pPr lvl="0"/>
            <a:r>
              <a:rPr lang="en-GB" sz="2800" b="1" dirty="0">
                <a:solidFill>
                  <a:schemeClr val="tx1"/>
                </a:solidFill>
                <a:latin typeface="Century Gothic"/>
              </a:rPr>
              <a:t>I need new shoes </a:t>
            </a:r>
            <a:r>
              <a:rPr lang="en-GB" sz="2800" b="1" u="sng" dirty="0">
                <a:solidFill>
                  <a:schemeClr val="tx1"/>
                </a:solidFill>
                <a:latin typeface="Century Gothic"/>
              </a:rPr>
              <a:t>because there is a hole in my old ones.</a:t>
            </a:r>
          </a:p>
          <a:p>
            <a:pPr lvl="0"/>
            <a:endParaRPr lang="en-GB" dirty="0">
              <a:latin typeface="Century Gothic"/>
            </a:endParaRPr>
          </a:p>
          <a:p>
            <a:pPr lvl="0"/>
            <a:endParaRPr lang="en-GB" dirty="0">
              <a:latin typeface="Century Gothic"/>
            </a:endParaRPr>
          </a:p>
          <a:p>
            <a:pPr lvl="0"/>
            <a:r>
              <a:rPr lang="en-GB" sz="2000" b="1" dirty="0">
                <a:solidFill>
                  <a:srgbClr val="000000"/>
                </a:solidFill>
                <a:latin typeface="Century Gothic"/>
              </a:rPr>
              <a:t>Explain your answer.</a:t>
            </a:r>
          </a:p>
          <a:p>
            <a:pPr lvl="0"/>
            <a:endParaRPr lang="en-GB" sz="2000" b="1" dirty="0">
              <a:solidFill>
                <a:srgbClr val="000000"/>
              </a:solidFill>
              <a:latin typeface="Century Gothic"/>
            </a:endParaRPr>
          </a:p>
          <a:p>
            <a:r>
              <a:rPr lang="en-GB" sz="2000" b="1" dirty="0">
                <a:solidFill>
                  <a:srgbClr val="FF0000"/>
                </a:solidFill>
                <a:latin typeface="Century Gothic"/>
              </a:rPr>
              <a:t>The underlined example is a subordinate clause because it does not make sense as a sentence on its own. It adds extra information to the main clause i.e. it explains why new shoes are needed.</a:t>
            </a:r>
          </a:p>
          <a:p>
            <a:pPr lvl="0"/>
            <a:endParaRPr lang="en-US" dirty="0">
              <a:latin typeface="Century Gothic"/>
            </a:endParaRPr>
          </a:p>
          <a:p>
            <a:pPr algn="ctr"/>
            <a:endParaRPr lang="en-GB" b="1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endParaRPr lang="en-GB" sz="20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4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34FAE5C5-A9A0-487C-9CC7-10EE6A91B0C2}"/>
              </a:ext>
            </a:extLst>
          </p:cNvPr>
          <p:cNvGrpSpPr/>
          <p:nvPr/>
        </p:nvGrpSpPr>
        <p:grpSpPr>
          <a:xfrm>
            <a:off x="59531" y="6454317"/>
            <a:ext cx="1238534" cy="403683"/>
            <a:chOff x="68077" y="6454317"/>
            <a:chExt cx="1238534" cy="403683"/>
          </a:xfrm>
        </p:grpSpPr>
        <p:sp>
          <p:nvSpPr>
            <p:cNvPr id="7" name="TextBox 8">
              <a:extLst>
                <a:ext uri="{FF2B5EF4-FFF2-40B4-BE49-F238E27FC236}">
                  <a16:creationId xmlns:a16="http://schemas.microsoft.com/office/drawing/2014/main" id="{B05623A2-1F4A-49A2-B9AF-A4844ECAFDBE}"/>
                </a:ext>
              </a:extLst>
            </p:cNvPr>
            <p:cNvSpPr txBox="1"/>
            <p:nvPr/>
          </p:nvSpPr>
          <p:spPr>
            <a:xfrm>
              <a:off x="68077" y="6688723"/>
              <a:ext cx="1238534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sz="500" dirty="0">
                  <a:latin typeface="Arial" panose="020B0604020202020204" pitchFamily="34" charset="0"/>
                  <a:cs typeface="Arial" panose="020B0604020202020204" pitchFamily="34" charset="0"/>
                </a:rPr>
                <a:t>© </a:t>
              </a:r>
              <a:r>
                <a:rPr lang="en-GB" sz="500" b="1" dirty="0">
                  <a:latin typeface="Century Gothic" panose="020B0502020202020204" pitchFamily="34" charset="0"/>
                  <a:cs typeface="Arial" panose="020B0604020202020204" pitchFamily="34" charset="0"/>
                </a:rPr>
                <a:t>Classroom Secrets Limited 2018</a:t>
              </a:r>
            </a:p>
          </p:txBody>
        </p:sp>
        <p:pic>
          <p:nvPicPr>
            <p:cNvPr id="8" name="Picture 7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CBD829C1-1F1C-41D7-91A9-442CB927B197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332" y="6454317"/>
              <a:ext cx="1174025" cy="27890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926481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9897" y="6046772"/>
            <a:ext cx="6651802" cy="1622455"/>
          </a:xfrm>
        </p:spPr>
        <p:txBody>
          <a:bodyPr>
            <a:normAutofit fontScale="90000"/>
          </a:bodyPr>
          <a:lstStyle/>
          <a:p>
            <a:pPr algn="l"/>
            <a:r>
              <a:rPr lang="en-US" dirty="0">
                <a:solidFill>
                  <a:srgbClr val="FF0000"/>
                </a:solidFill>
                <a:latin typeface="HfW cursive" panose="00000500000000000000" pitchFamily="2" charset="0"/>
              </a:rPr>
              <a:t>RED PEN QUESTION</a:t>
            </a:r>
            <a:r>
              <a:rPr lang="en-US" dirty="0" smtClean="0">
                <a:solidFill>
                  <a:srgbClr val="FF0000"/>
                </a:solidFill>
                <a:latin typeface="HfW cursive" panose="00000500000000000000" pitchFamily="2" charset="0"/>
              </a:rPr>
              <a:t>:</a:t>
            </a:r>
            <a:r>
              <a:rPr lang="en-GB" dirty="0">
                <a:latin typeface="HfW cursive" panose="00000500000000000000" pitchFamily="2" charset="0"/>
              </a:rPr>
              <a:t/>
            </a:r>
            <a:br>
              <a:rPr lang="en-GB" dirty="0">
                <a:latin typeface="HfW cursive" panose="00000500000000000000" pitchFamily="2" charset="0"/>
              </a:rPr>
            </a:br>
            <a:r>
              <a:rPr lang="en-US" sz="4000" dirty="0" smtClean="0">
                <a:latin typeface="HfW cursive" panose="00000500000000000000" pitchFamily="2" charset="0"/>
              </a:rPr>
              <a:t>Can </a:t>
            </a:r>
            <a:r>
              <a:rPr lang="en-US" sz="4000" dirty="0">
                <a:latin typeface="HfW cursive" panose="00000500000000000000" pitchFamily="2" charset="0"/>
              </a:rPr>
              <a:t>you write </a:t>
            </a:r>
            <a:r>
              <a:rPr lang="en-US" sz="4000" dirty="0">
                <a:solidFill>
                  <a:srgbClr val="FF0000"/>
                </a:solidFill>
                <a:latin typeface="HfW cursive" panose="00000500000000000000" pitchFamily="2" charset="0"/>
              </a:rPr>
              <a:t>1 (paddlers), </a:t>
            </a:r>
            <a:r>
              <a:rPr lang="en-US" sz="4000" dirty="0">
                <a:solidFill>
                  <a:srgbClr val="FFC000"/>
                </a:solidFill>
                <a:latin typeface="HfW cursive" panose="00000500000000000000" pitchFamily="2" charset="0"/>
              </a:rPr>
              <a:t>2 (snorkelers) </a:t>
            </a:r>
            <a:r>
              <a:rPr lang="en-US" sz="4000" dirty="0">
                <a:latin typeface="HfW cursive" panose="00000500000000000000" pitchFamily="2" charset="0"/>
              </a:rPr>
              <a:t>or </a:t>
            </a:r>
            <a:r>
              <a:rPr lang="en-US" sz="4000" dirty="0">
                <a:solidFill>
                  <a:srgbClr val="00B050"/>
                </a:solidFill>
                <a:latin typeface="HfW cursive" panose="00000500000000000000" pitchFamily="2" charset="0"/>
              </a:rPr>
              <a:t>3 (divers) </a:t>
            </a:r>
            <a:r>
              <a:rPr lang="en-US" sz="4000" dirty="0">
                <a:latin typeface="HfW cursive" panose="00000500000000000000" pitchFamily="2" charset="0"/>
              </a:rPr>
              <a:t>sentences you could use in your letter which use a subordinating conjunction? </a:t>
            </a:r>
            <a:r>
              <a:rPr lang="en-GB" dirty="0"/>
              <a:t/>
            </a:r>
            <a:br>
              <a:rPr lang="en-GB" dirty="0"/>
            </a:br>
            <a:r>
              <a:rPr lang="en-GB" sz="3300" dirty="0">
                <a:latin typeface="HfW cursive" panose="00000500000000000000" pitchFamily="2" charset="0"/>
              </a:rPr>
              <a:t/>
            </a:r>
            <a:br>
              <a:rPr lang="en-GB" sz="3300" dirty="0">
                <a:latin typeface="HfW cursive" panose="00000500000000000000" pitchFamily="2" charset="0"/>
              </a:rPr>
            </a:br>
            <a:r>
              <a:rPr lang="en-GB" sz="3000" dirty="0">
                <a:latin typeface="HfW cursive" panose="00000500000000000000" pitchFamily="2" charset="0"/>
              </a:rPr>
              <a:t/>
            </a:r>
            <a:br>
              <a:rPr lang="en-GB" sz="3000" dirty="0">
                <a:latin typeface="HfW cursive" panose="00000500000000000000" pitchFamily="2" charset="0"/>
              </a:rPr>
            </a:br>
            <a:r>
              <a:rPr lang="en-US" sz="3600" dirty="0"/>
              <a:t> </a:t>
            </a:r>
            <a:r>
              <a:rPr lang="en-GB" dirty="0"/>
              <a:t/>
            </a:r>
            <a:br>
              <a:rPr lang="en-GB" dirty="0"/>
            </a:br>
            <a:r>
              <a:rPr lang="en-US" dirty="0"/>
              <a:t> </a:t>
            </a:r>
            <a:r>
              <a:rPr lang="en-GB" dirty="0"/>
              <a:t/>
            </a:r>
            <a:br>
              <a:rPr lang="en-GB" dirty="0"/>
            </a:b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1034" name="Picture 10" descr="World Earth Day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68" b="90000" l="3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2855" y="4491243"/>
            <a:ext cx="1543814" cy="1509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lip Art Red Pen, Cliparts &amp; Cartoons - Jing.fm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284" b="94978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288" y="1033895"/>
            <a:ext cx="2469852" cy="194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8825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EF8F11D-A449-4684-B8E0-461263A2E192}">
  <ds:schemaRefs>
    <ds:schemaRef ds:uri="86144f90-c7b6-48d0-aae5-f5e9e48cc3df"/>
    <ds:schemaRef ds:uri="http://purl.org/dc/elements/1.1/"/>
    <ds:schemaRef ds:uri="http://schemas.microsoft.com/office/2006/metadata/properties"/>
    <ds:schemaRef ds:uri="http://schemas.microsoft.com/sharepoint/v3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0f0ae0ff-29c4-4766-b250-c1a9bee8d430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7A3E3F78-ED5F-4602-A7E5-068A783C4C2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4155</TotalTime>
  <Words>560</Words>
  <Application>Microsoft Office PowerPoint</Application>
  <PresentationFormat>On-screen Show (4:3)</PresentationFormat>
  <Paragraphs>221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7" baseType="lpstr">
      <vt:lpstr>Arial</vt:lpstr>
      <vt:lpstr>Calibri</vt:lpstr>
      <vt:lpstr>Calibri Light</vt:lpstr>
      <vt:lpstr>Century Gothic</vt:lpstr>
      <vt:lpstr>HfW cursive</vt:lpstr>
      <vt:lpstr>SassoonCRInfantMedium</vt:lpstr>
      <vt:lpstr>Office Theme</vt:lpstr>
      <vt:lpstr>Thursday 20th May 2021 L.O: To write with purpose C: Persuasive Letter</vt:lpstr>
      <vt:lpstr>We can make our letters sound more professional by using conjunctions to develop or explain our points.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RED PEN QUESTION: Can you write 1 (paddlers), 2 (snorkelers) or 3 (divers) sentences you could use in your letter which use a subordinating conjunction?       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Sobol</dc:creator>
  <cp:lastModifiedBy>Alice Watton</cp:lastModifiedBy>
  <cp:revision>2</cp:revision>
  <dcterms:created xsi:type="dcterms:W3CDTF">2018-03-17T10:08:43Z</dcterms:created>
  <dcterms:modified xsi:type="dcterms:W3CDTF">2021-05-16T13:52:51Z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  <property fmtid="{D5CDD505-2E9C-101B-9397-08002B2CF9AE}" pid="3" name="TaxKeyword">
    <vt:lpwstr/>
  </property>
</Properties>
</file>