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306" r:id="rId13"/>
    <p:sldId id="318" r:id="rId14"/>
    <p:sldId id="317" r:id="rId15"/>
    <p:sldId id="308" r:id="rId16"/>
    <p:sldId id="299" r:id="rId17"/>
    <p:sldId id="300" r:id="rId18"/>
    <p:sldId id="310" r:id="rId19"/>
    <p:sldId id="311" r:id="rId20"/>
    <p:sldId id="312" r:id="rId21"/>
    <p:sldId id="309" r:id="rId22"/>
    <p:sldId id="301" r:id="rId23"/>
    <p:sldId id="304" r:id="rId24"/>
    <p:sldId id="314" r:id="rId25"/>
    <p:sldId id="316" r:id="rId26"/>
    <p:sldId id="31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39FCF01-2278-43A4-A8BA-40FFBF5AE8A1}">
          <p14:sldIdLst>
            <p14:sldId id="296"/>
            <p14:sldId id="297"/>
            <p14:sldId id="306"/>
            <p14:sldId id="318"/>
            <p14:sldId id="317"/>
            <p14:sldId id="308"/>
            <p14:sldId id="299"/>
            <p14:sldId id="300"/>
            <p14:sldId id="310"/>
            <p14:sldId id="311"/>
            <p14:sldId id="312"/>
            <p14:sldId id="309"/>
            <p14:sldId id="301"/>
            <p14:sldId id="304"/>
            <p14:sldId id="314"/>
          </p14:sldIdLst>
        </p14:section>
        <p14:section name="Untitled Section" id="{F8B610C9-A6CE-43CC-865A-C210BE5C4E0C}">
          <p14:sldIdLst>
            <p14:sldId id="316"/>
            <p14:sldId id="3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0C81052-E213-49CB-8187-E3D1347B7C78}"/>
    <pc:docChg chg="custSel modSld">
      <pc:chgData name="James Clegg" userId="c6df1435-7a36-4b38-be4d-16e68e91152f" providerId="ADAL" clId="{D0C81052-E213-49CB-8187-E3D1347B7C78}" dt="2020-10-01T14:59:32.466" v="85" actId="1037"/>
      <pc:docMkLst>
        <pc:docMk/>
      </pc:docMkLst>
      <pc:sldChg chg="addSp delSp modSp">
        <pc:chgData name="James Clegg" userId="c6df1435-7a36-4b38-be4d-16e68e91152f" providerId="ADAL" clId="{D0C81052-E213-49CB-8187-E3D1347B7C78}" dt="2020-10-01T14:59:32.466" v="85" actId="1037"/>
        <pc:sldMkLst>
          <pc:docMk/>
          <pc:sldMk cId="3463639803" sldId="296"/>
        </pc:sldMkLst>
        <pc:spChg chg="add del mod">
          <ac:chgData name="James Clegg" userId="c6df1435-7a36-4b38-be4d-16e68e91152f" providerId="ADAL" clId="{D0C81052-E213-49CB-8187-E3D1347B7C78}" dt="2020-10-01T14:59:22.706" v="52"/>
          <ac:spMkLst>
            <pc:docMk/>
            <pc:sldMk cId="3463639803" sldId="296"/>
            <ac:spMk id="2" creationId="{159E5D3D-D88F-445A-A229-9EF58D9BF599}"/>
          </ac:spMkLst>
        </pc:spChg>
        <pc:spChg chg="add del mod">
          <ac:chgData name="James Clegg" userId="c6df1435-7a36-4b38-be4d-16e68e91152f" providerId="ADAL" clId="{D0C81052-E213-49CB-8187-E3D1347B7C78}" dt="2020-10-01T14:59:24.402" v="53" actId="478"/>
          <ac:spMkLst>
            <pc:docMk/>
            <pc:sldMk cId="3463639803" sldId="296"/>
            <ac:spMk id="3" creationId="{4431771B-03A1-4FD6-9B65-DF8DB4B36E01}"/>
          </ac:spMkLst>
        </pc:spChg>
        <pc:picChg chg="del mod">
          <ac:chgData name="James Clegg" userId="c6df1435-7a36-4b38-be4d-16e68e91152f" providerId="ADAL" clId="{D0C81052-E213-49CB-8187-E3D1347B7C78}" dt="2020-10-01T14:59:15.064" v="50" actId="478"/>
          <ac:picMkLst>
            <pc:docMk/>
            <pc:sldMk cId="3463639803" sldId="296"/>
            <ac:picMk id="4" creationId="{00000000-0000-0000-0000-000000000000}"/>
          </ac:picMkLst>
        </pc:picChg>
        <pc:picChg chg="add mod">
          <ac:chgData name="James Clegg" userId="c6df1435-7a36-4b38-be4d-16e68e91152f" providerId="ADAL" clId="{D0C81052-E213-49CB-8187-E3D1347B7C78}" dt="2020-10-01T14:59:32.466" v="85" actId="1037"/>
          <ac:picMkLst>
            <pc:docMk/>
            <pc:sldMk cId="3463639803" sldId="296"/>
            <ac:picMk id="5" creationId="{12D315D8-4E9A-4328-B8DA-1D6D08DF18C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emf"/><Relationship Id="rId5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5" Type="http://schemas.openxmlformats.org/officeDocument/2006/relationships/image" Target="../media/image17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0.emf"/><Relationship Id="rId5" Type="http://schemas.openxmlformats.org/officeDocument/2006/relationships/image" Target="../media/image19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0.emf"/><Relationship Id="rId5" Type="http://schemas.openxmlformats.org/officeDocument/2006/relationships/image" Target="../media/image21.png"/><Relationship Id="rId10" Type="http://schemas.openxmlformats.org/officeDocument/2006/relationships/image" Target="../media/image13.png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3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10" Type="http://schemas.openxmlformats.org/officeDocument/2006/relationships/image" Target="../media/image25.png"/><Relationship Id="rId9" Type="http://schemas.openxmlformats.org/officeDocument/2006/relationships/image" Target="../media/image12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15.png"/><Relationship Id="rId3" Type="http://schemas.openxmlformats.org/officeDocument/2006/relationships/image" Target="../media/image13.png"/><Relationship Id="rId7" Type="http://schemas.openxmlformats.org/officeDocument/2006/relationships/image" Target="../media/image35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0.png"/><Relationship Id="rId11" Type="http://schemas.openxmlformats.org/officeDocument/2006/relationships/image" Target="../media/image39.png"/><Relationship Id="rId15" Type="http://schemas.openxmlformats.org/officeDocument/2006/relationships/image" Target="../media/image26.png"/><Relationship Id="rId10" Type="http://schemas.openxmlformats.org/officeDocument/2006/relationships/image" Target="../media/image38.png"/><Relationship Id="rId9" Type="http://schemas.openxmlformats.org/officeDocument/2006/relationships/image" Target="../media/image37.png"/><Relationship Id="rId1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488491"/>
            <a:ext cx="8221225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10</a:t>
            </a:r>
            <a:r>
              <a:rPr lang="en-US" sz="4000" b="1" cap="none" spc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.11.20</a:t>
            </a:r>
            <a:endParaRPr lang="en-US" sz="40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To add </a:t>
            </a:r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Add and subtract 2-Digit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numbers and 2-digit numbers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- crossing 100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52" y="480601"/>
            <a:ext cx="8573696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148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30" y="475838"/>
            <a:ext cx="8516539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535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 What is ten more than 90?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Complete the number bonds to 100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100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40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70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100		100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90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Continue the sequences</a:t>
                </a:r>
              </a:p>
              <a:p>
                <a:pPr lvl="0">
                  <a:defRPr/>
                </a:pPr>
                <a:endParaRPr lang="en-GB" sz="1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40, 50, 60, ___, ___, ___, ___, ___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44, 54, 64, ___, ___, ___, ___, ___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blipFill>
                <a:blip r:embed="rId4"/>
                <a:stretch>
                  <a:fillRect l="-1707" t="-1119" b="-22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464964" y="200253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64964" y="284988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73610" y="2021394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72330" y="2895234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1580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 What is ten more than 90?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Complete the number bonds to 100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100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40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70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100		100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90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Continue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sequences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2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 40, 50, 60, ___, ___, ___, ___, ___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2800" b="0" i="0" u="none" strike="noStrike" kern="1200" cap="none" spc="0" normalizeH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44, 54, 64, ___, ___, ___, ___, ___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blipFill>
                <a:blip r:embed="rId5"/>
                <a:stretch>
                  <a:fillRect l="-1707" t="-1119" b="-22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464964" y="200253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64964" y="284988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73610" y="2021394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72330" y="2895234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16772" y="334776"/>
            <a:ext cx="884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69372" y="2036949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858942" y="2031004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556310" y="286716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750923" y="2895234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325464" y="434438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015320" y="434438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725146" y="434438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344364" y="4344383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34220" y="4344383"/>
            <a:ext cx="856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325464" y="519152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015320" y="519152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725146" y="519152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344364" y="5191526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34220" y="5191526"/>
            <a:ext cx="856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394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30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185</a:t>
                </a: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848339" y="2388825"/>
            <a:ext cx="1638300" cy="171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79533" y="2320389"/>
            <a:ext cx="622896" cy="1756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1315" y="3309084"/>
            <a:ext cx="333193" cy="3825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631337" y="2320389"/>
            <a:ext cx="622896" cy="17565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883141" y="2320389"/>
            <a:ext cx="622896" cy="17565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134945" y="2320389"/>
            <a:ext cx="622896" cy="17565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386750" y="2320389"/>
            <a:ext cx="622896" cy="17565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9502" y="3564062"/>
            <a:ext cx="333193" cy="3825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762745" y="2328221"/>
            <a:ext cx="622896" cy="17565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014549" y="2328221"/>
            <a:ext cx="622896" cy="17565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266353" y="2328221"/>
            <a:ext cx="622896" cy="17565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91075" y="3836091"/>
            <a:ext cx="622896" cy="17565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75305" y="2568974"/>
            <a:ext cx="333193" cy="38255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75305" y="2823952"/>
            <a:ext cx="333193" cy="38255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3492" y="3078930"/>
            <a:ext cx="333193" cy="38255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195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185</a:t>
                </a: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848339" y="2388825"/>
            <a:ext cx="1638300" cy="171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79533" y="2320389"/>
            <a:ext cx="622896" cy="1756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1315" y="3309084"/>
            <a:ext cx="333193" cy="3825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631337" y="2320389"/>
            <a:ext cx="622896" cy="17565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883141" y="2320389"/>
            <a:ext cx="622896" cy="17565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134945" y="2320389"/>
            <a:ext cx="622896" cy="17565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386750" y="2320389"/>
            <a:ext cx="622896" cy="17565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9502" y="3564062"/>
            <a:ext cx="333193" cy="3825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762745" y="2328221"/>
            <a:ext cx="622896" cy="17565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014549" y="2328221"/>
            <a:ext cx="622896" cy="17565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266353" y="2328221"/>
            <a:ext cx="622896" cy="17565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91075" y="3836091"/>
            <a:ext cx="622896" cy="17565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75305" y="2568974"/>
            <a:ext cx="333193" cy="38255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75305" y="2823952"/>
            <a:ext cx="333193" cy="38255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3492" y="3078930"/>
            <a:ext cx="333193" cy="38255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205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664967" y="3836090"/>
            <a:ext cx="622896" cy="175656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397961" y="2403026"/>
            <a:ext cx="1638300" cy="17145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2484438" y="2388825"/>
            <a:ext cx="2253095" cy="314323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811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22" grpId="0" animBg="1"/>
      <p:bldP spid="2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185</a:t>
                </a: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4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848339" y="2388825"/>
            <a:ext cx="1638300" cy="171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79533" y="2320389"/>
            <a:ext cx="622896" cy="1756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1315" y="3309084"/>
            <a:ext cx="333193" cy="3825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631337" y="2320389"/>
            <a:ext cx="622896" cy="17565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883141" y="2320389"/>
            <a:ext cx="622896" cy="17565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134945" y="2320389"/>
            <a:ext cx="622896" cy="17565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386750" y="2320389"/>
            <a:ext cx="622896" cy="17565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9502" y="3564062"/>
            <a:ext cx="333193" cy="3825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762745" y="2328221"/>
            <a:ext cx="622896" cy="17565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014549" y="2328221"/>
            <a:ext cx="622896" cy="17565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266353" y="2328221"/>
            <a:ext cx="622896" cy="17565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91075" y="3836091"/>
            <a:ext cx="622896" cy="17565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75305" y="2568974"/>
            <a:ext cx="333193" cy="38255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75305" y="2823952"/>
            <a:ext cx="333193" cy="38255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3492" y="3078930"/>
            <a:ext cx="333193" cy="38255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215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664967" y="3836090"/>
            <a:ext cx="622896" cy="175656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397961" y="2403026"/>
            <a:ext cx="1638300" cy="17145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2511332" y="2388825"/>
            <a:ext cx="1901203" cy="314323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938543" y="3843923"/>
            <a:ext cx="622896" cy="17565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028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22" grpId="0" animBg="1"/>
      <p:bldP spid="2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185</a:t>
                </a: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848339" y="2388825"/>
            <a:ext cx="1638300" cy="171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79533" y="2320389"/>
            <a:ext cx="622896" cy="1756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1315" y="3309084"/>
            <a:ext cx="333193" cy="3825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631337" y="2320389"/>
            <a:ext cx="622896" cy="17565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883141" y="2320389"/>
            <a:ext cx="622896" cy="17565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134945" y="2320389"/>
            <a:ext cx="622896" cy="17565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386750" y="2320389"/>
            <a:ext cx="622896" cy="17565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9502" y="3564062"/>
            <a:ext cx="333193" cy="3825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762745" y="2328221"/>
            <a:ext cx="622896" cy="17565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014549" y="2328221"/>
            <a:ext cx="622896" cy="17565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266353" y="2328221"/>
            <a:ext cx="622896" cy="17565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91075" y="3836091"/>
            <a:ext cx="622896" cy="17565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75305" y="2568974"/>
            <a:ext cx="333193" cy="38255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75305" y="2823952"/>
            <a:ext cx="333193" cy="38255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383492" y="3078930"/>
            <a:ext cx="333193" cy="38255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235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664967" y="3836090"/>
            <a:ext cx="622896" cy="175656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303832" y="2403026"/>
            <a:ext cx="1638300" cy="17145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2444097" y="2388825"/>
            <a:ext cx="1449277" cy="314323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938543" y="3843923"/>
            <a:ext cx="622896" cy="175656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193729" y="3843922"/>
            <a:ext cx="622896" cy="17565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467305" y="3851755"/>
            <a:ext cx="622896" cy="175656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324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22" grpId="0" animBg="1"/>
      <p:bldP spid="22" grpId="1" animBg="1"/>
      <p:bldP spid="27" grpId="0"/>
      <p:bldP spid="2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257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173534"/>
              </p:ext>
            </p:extLst>
          </p:nvPr>
        </p:nvGraphicFramePr>
        <p:xfrm>
          <a:off x="2378221" y="1689556"/>
          <a:ext cx="3546222" cy="39356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1536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6083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81194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0058549"/>
                  </a:ext>
                </a:extLst>
              </a:tr>
            </a:tbl>
          </a:graphicData>
        </a:graphic>
      </p:graphicFrame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7027" y="2208860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0431" y="2208860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98866" y="2208860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0431" y="2599341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8079" y="2599341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0431" y="3000226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8079" y="3000226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0431" y="3815301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8079" y="3815301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0431" y="4177179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8079" y="4177179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94255" y="2208860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0000" y="2596006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5798" y="2596006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0985" y="3002105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6783" y="3002105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9868" y="3406898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5666" y="3406898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0431" y="4566330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8079" y="4566330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0431" y="4967397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8079" y="4967397"/>
            <a:ext cx="410901" cy="402764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3684655" y="2998769"/>
            <a:ext cx="960808" cy="237139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98866" y="3871474"/>
            <a:ext cx="410901" cy="4027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337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7" name="Rectangle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9520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280" y="519292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78124" y="53356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667512" y="569225"/>
            <a:ext cx="68071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What number is </a:t>
            </a:r>
            <a:r>
              <a:rPr lang="en-GB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froggy</a:t>
            </a: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hiding? 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336802" y="1778771"/>
                <a:ext cx="5442516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386 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40  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426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6802" y="1778771"/>
                <a:ext cx="5442516" cy="923330"/>
              </a:xfrm>
              <a:prstGeom prst="rect">
                <a:avLst/>
              </a:prstGeom>
              <a:blipFill>
                <a:blip r:embed="rId6"/>
                <a:stretch>
                  <a:fillRect l="-5935" t="-17881" r="-5039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760594" y="3467154"/>
            <a:ext cx="1193407" cy="12489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409345" y="3438952"/>
            <a:ext cx="453744" cy="12795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596054" y="3438952"/>
            <a:ext cx="453744" cy="12795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795394" y="3438952"/>
            <a:ext cx="453744" cy="12795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164757" y="3438952"/>
            <a:ext cx="453744" cy="12795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364507" y="3438952"/>
            <a:ext cx="453744" cy="12795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556568" y="3433766"/>
            <a:ext cx="453744" cy="127955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043296" y="4573692"/>
            <a:ext cx="453744" cy="127955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244227" y="4573691"/>
            <a:ext cx="453744" cy="127955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019408" y="3436509"/>
            <a:ext cx="453744" cy="127955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636800" y="4373225"/>
            <a:ext cx="242711" cy="27866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636800" y="4194447"/>
            <a:ext cx="242711" cy="27866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636800" y="4015669"/>
            <a:ext cx="242711" cy="27866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213995" y="3436509"/>
            <a:ext cx="453744" cy="12795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843959" y="3478881"/>
            <a:ext cx="1193407" cy="124891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4037367" y="3487093"/>
            <a:ext cx="1887940" cy="23661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1795250" y="3461336"/>
            <a:ext cx="1193407" cy="124891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825698" y="4373228"/>
            <a:ext cx="242711" cy="27866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825698" y="4194450"/>
            <a:ext cx="242711" cy="27866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825698" y="4015672"/>
            <a:ext cx="242711" cy="27866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6004274" y="4573693"/>
            <a:ext cx="453744" cy="127955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6205205" y="4573692"/>
            <a:ext cx="453744" cy="12795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810" y="966922"/>
            <a:ext cx="2980585" cy="27750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6 and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20754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202022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48823" y="21629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667512" y="397775"/>
            <a:ext cx="75255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What digits could go in the boxes?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336802" y="1127086"/>
                <a:ext cx="5830442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532            482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0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6802" y="1127086"/>
                <a:ext cx="5830442" cy="923330"/>
              </a:xfrm>
              <a:prstGeom prst="rect">
                <a:avLst/>
              </a:prstGeom>
              <a:blipFill>
                <a:blip r:embed="rId6"/>
                <a:stretch>
                  <a:fillRect l="-5538" t="-17881" r="-4598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/>
          <p:cNvSpPr/>
          <p:nvPr/>
        </p:nvSpPr>
        <p:spPr>
          <a:xfrm>
            <a:off x="2795451" y="1086144"/>
            <a:ext cx="1175657" cy="101668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p:sp>
        <p:nvSpPr>
          <p:cNvPr id="34" name="Oval 33"/>
          <p:cNvSpPr/>
          <p:nvPr/>
        </p:nvSpPr>
        <p:spPr>
          <a:xfrm>
            <a:off x="2795449" y="2833017"/>
            <a:ext cx="1175657" cy="101668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64179" y="540940"/>
                <a:ext cx="914399" cy="1084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baseline="-25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6600" baseline="-25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179" y="540940"/>
                <a:ext cx="914399" cy="1084592"/>
              </a:xfrm>
              <a:prstGeom prst="rect">
                <a:avLst/>
              </a:prstGeom>
              <a:blipFill>
                <a:blip r:embed="rId7"/>
                <a:stretch>
                  <a:fillRect b="-157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685864" y="2297198"/>
                <a:ext cx="1400263" cy="1084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baseline="-250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6600" baseline="-25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864" y="2297198"/>
                <a:ext cx="1400263" cy="1084592"/>
              </a:xfrm>
              <a:prstGeom prst="rect">
                <a:avLst/>
              </a:prstGeom>
              <a:blipFill>
                <a:blip r:embed="rId8"/>
                <a:stretch>
                  <a:fillRect b="-73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2817219" y="4618452"/>
            <a:ext cx="1175657" cy="101668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12361" y="4057868"/>
                <a:ext cx="914399" cy="1084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baseline="-250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6600" baseline="-25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2361" y="4057868"/>
                <a:ext cx="914399" cy="1084592"/>
              </a:xfrm>
              <a:prstGeom prst="rect">
                <a:avLst/>
              </a:prstGeom>
              <a:blipFill>
                <a:blip r:embed="rId9"/>
                <a:stretch>
                  <a:fillRect b="-157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336802" y="2861482"/>
                <a:ext cx="5830442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532            482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0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6802" y="2861482"/>
                <a:ext cx="5830442" cy="923330"/>
              </a:xfrm>
              <a:prstGeom prst="rect">
                <a:avLst/>
              </a:prstGeom>
              <a:blipFill>
                <a:blip r:embed="rId10"/>
                <a:stretch>
                  <a:fillRect l="-5538" t="-17763" r="-4598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336802" y="4633978"/>
                <a:ext cx="5830442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532            482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0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6802" y="4633978"/>
                <a:ext cx="5830442" cy="923330"/>
              </a:xfrm>
              <a:prstGeom prst="rect">
                <a:avLst/>
              </a:prstGeom>
              <a:blipFill>
                <a:blip r:embed="rId11"/>
                <a:stretch>
                  <a:fillRect l="-5538" t="-17763" r="-4598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6100549" y="1218062"/>
            <a:ext cx="545911" cy="70407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6101634" y="2971111"/>
            <a:ext cx="545911" cy="70407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101634" y="4743607"/>
            <a:ext cx="545911" cy="70407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71106" y="3794356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94175" y="3794356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31809" y="3794356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94175" y="4156234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31809" y="4156234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37919" y="3794356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99610" y="3794356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99610" y="4156234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73630" y="3794356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25553" y="3794356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73630" y="4156234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25553" y="4156234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71106" y="4175284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37919" y="4156234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471512" y="3791993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95471" y="3791993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471512" y="4156234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95471" y="4156234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3322" y="3791993"/>
            <a:ext cx="410901" cy="402764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5060900" y="3746869"/>
            <a:ext cx="1821513" cy="82804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6129094" y="2877008"/>
            <a:ext cx="4745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256296" y="1946284"/>
            <a:ext cx="3751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accent1"/>
                </a:solidFill>
              </a:rPr>
              <a:t>1, 2, 3, 4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291567" y="5326823"/>
            <a:ext cx="3751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accent1"/>
                </a:solidFill>
              </a:rPr>
              <a:t>6, 7, 8, 9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040616" y="2267266"/>
            <a:ext cx="7146172" cy="2146274"/>
            <a:chOff x="-3573086" y="2865150"/>
            <a:chExt cx="7146172" cy="2146274"/>
          </a:xfrm>
        </p:grpSpPr>
        <p:sp>
          <p:nvSpPr>
            <p:cNvPr id="9" name="Rectangle 8"/>
            <p:cNvSpPr/>
            <p:nvPr/>
          </p:nvSpPr>
          <p:spPr>
            <a:xfrm>
              <a:off x="-3573086" y="2865150"/>
              <a:ext cx="7146172" cy="214627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249866" y="3206726"/>
              <a:ext cx="6499732" cy="1446232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99707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4" grpId="0" animBg="1"/>
      <p:bldP spid="19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575621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7.7|1.3|2|2.2|12.6|0.8|0.7|1.1|1|11.5|1.2|1|1.2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|0.5|2.3|1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0.6|0.5|1.9|15.1|7.1|1.3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0.8|0.3|2.1|5.7|2.6|0.8|4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4.1|4.6|0.7|0.6|1.7|6.4|2.3|1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1.6|0.6|0.5|2.1|6.8|5.9|0.8|9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4.5|13.2|1.3|1|7|2.1|10.6|1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7.2|21.3|6.3|20.5|4.1|4|0.7|14.8|9.9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B65B042-F6B5-4358-BE66-401E319A31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8493</TotalTime>
  <Words>312</Words>
  <Application>Microsoft Office PowerPoint</Application>
  <PresentationFormat>On-screen Show (4:3)</PresentationFormat>
  <Paragraphs>79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Have a go at questions  6 and 7 on the worksheet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228</cp:revision>
  <dcterms:created xsi:type="dcterms:W3CDTF">2019-07-05T11:02:13Z</dcterms:created>
  <dcterms:modified xsi:type="dcterms:W3CDTF">2020-11-08T11:52:37Z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