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33"/>
    <p:restoredTop sz="94648"/>
  </p:normalViewPr>
  <p:slideViewPr>
    <p:cSldViewPr snapToGrid="0" snapToObjects="1">
      <p:cViewPr varScale="1">
        <p:scale>
          <a:sx n="73" d="100"/>
          <a:sy n="73" d="100"/>
        </p:scale>
        <p:origin x="8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BA54289-8C19-3447-9F5A-1E83D99A0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738" y="1286585"/>
            <a:ext cx="10621488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12</cp:revision>
  <dcterms:created xsi:type="dcterms:W3CDTF">2018-08-01T14:47:16Z</dcterms:created>
  <dcterms:modified xsi:type="dcterms:W3CDTF">2021-01-27T21:05:34Z</dcterms:modified>
</cp:coreProperties>
</file>