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4"/>
  </p:sldMasterIdLst>
  <p:sldIdLst>
    <p:sldId id="256" r:id="rId5"/>
    <p:sldId id="258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406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607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026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833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768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22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14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551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80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63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781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426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Tuesday 17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6900" dirty="0"/>
              <a:t>L.O: To understand a </a:t>
            </a:r>
            <a:r>
              <a:rPr lang="en-GB" sz="6900"/>
              <a:t>character’s actions</a:t>
            </a:r>
            <a:r>
              <a:rPr lang="en-GB" sz="6900" dirty="0"/>
              <a:t>.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Let’s do the Pharaoh.</a:t>
            </a:r>
            <a:r>
              <a:rPr lang="en-GB" sz="4400" dirty="0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A735E6-CCB9-415D-B063-943558FD7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0112" y="1303531"/>
            <a:ext cx="3273162" cy="538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6DF041-4528-418D-8A2C-8B509C7E5238}"/>
              </a:ext>
            </a:extLst>
          </p:cNvPr>
          <p:cNvSpPr/>
          <p:nvPr/>
        </p:nvSpPr>
        <p:spPr>
          <a:xfrm>
            <a:off x="489098" y="271944"/>
            <a:ext cx="2860158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521" y="0"/>
            <a:ext cx="10772775" cy="1658198"/>
          </a:xfrm>
        </p:spPr>
        <p:txBody>
          <a:bodyPr/>
          <a:lstStyle/>
          <a:p>
            <a:r>
              <a:rPr lang="en-GB"/>
              <a:t>Fastest Finger!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253" y="5105755"/>
            <a:ext cx="11219343" cy="3766185"/>
          </a:xfrm>
        </p:spPr>
        <p:txBody>
          <a:bodyPr>
            <a:normAutofit/>
          </a:bodyPr>
          <a:lstStyle/>
          <a:p>
            <a:pPr algn="ctr" rtl="0" fontAlgn="base"/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On </a:t>
            </a:r>
            <a:r>
              <a:rPr lang="en-GB" sz="3600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p.112 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can you find:   </a:t>
            </a:r>
            <a:r>
              <a:rPr lang="en-GB" sz="3600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Bandages, Knocked, Slipped?</a:t>
            </a:r>
          </a:p>
          <a:p>
            <a:pPr algn="ctr" rtl="0" fontAlgn="base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Who do think that is in the picture? How do you know? </a:t>
            </a:r>
            <a:endParaRPr lang="en-GB" sz="7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66F9DF-A7DA-40E9-8076-1E469311C66C}"/>
              </a:ext>
            </a:extLst>
          </p:cNvPr>
          <p:cNvSpPr txBox="1"/>
          <p:nvPr/>
        </p:nvSpPr>
        <p:spPr>
          <a:xfrm>
            <a:off x="579253" y="271944"/>
            <a:ext cx="277000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 read: p.112-114 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871" y="-171450"/>
            <a:ext cx="10772775" cy="1658198"/>
          </a:xfrm>
        </p:spPr>
        <p:txBody>
          <a:bodyPr/>
          <a:lstStyle/>
          <a:p>
            <a:r>
              <a:rPr lang="en-GB" dirty="0"/>
              <a:t>Let’s use Rex Retriever!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81F7F-A474-48FE-9057-D97C3EF6E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25" y="1790045"/>
            <a:ext cx="3306362" cy="35425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4823194" y="1790045"/>
            <a:ext cx="7018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What did </a:t>
            </a:r>
            <a:r>
              <a:rPr lang="en-GB" sz="48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Grimstone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and Jelly do </a:t>
            </a:r>
            <a:r>
              <a:rPr lang="en-GB" sz="4800" b="0" i="0" dirty="0">
                <a:solidFill>
                  <a:srgbClr val="00B0F0"/>
                </a:solidFill>
                <a:effectLst/>
                <a:latin typeface="Calibri" panose="020F0502020204030204" pitchFamily="34" charset="0"/>
              </a:rPr>
              <a:t>when they entered the house?  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98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0871" y="-171450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Let’s use 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4461687" y="2300407"/>
            <a:ext cx="70180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b="0" i="0" dirty="0">
                <a:solidFill>
                  <a:srgbClr val="000000"/>
                </a:solidFill>
                <a:effectLst/>
                <a:latin typeface="WordVisi_MSFontService"/>
              </a:rPr>
              <a:t>Why do you think Jelly is </a:t>
            </a:r>
            <a:r>
              <a:rPr lang="en-GB" sz="5400" b="0" i="0" dirty="0">
                <a:solidFill>
                  <a:srgbClr val="00B050"/>
                </a:solidFill>
                <a:effectLst/>
                <a:latin typeface="WordVisi_MSFontService"/>
              </a:rPr>
              <a:t>hesitant</a:t>
            </a:r>
            <a:r>
              <a:rPr lang="en-GB" sz="5400" b="0" i="0" dirty="0">
                <a:solidFill>
                  <a:srgbClr val="000000"/>
                </a:solidFill>
                <a:effectLst/>
                <a:latin typeface="WordVisi_MSFontService"/>
              </a:rPr>
              <a:t> to go to the hospital? </a:t>
            </a:r>
            <a:endParaRPr lang="en-GB" sz="5400" b="1" u="sng" dirty="0">
              <a:solidFill>
                <a:srgbClr val="00B05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AB0B2D-A9F3-4666-900D-BCAE872A4A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58"/>
          <a:stretch/>
        </p:blipFill>
        <p:spPr>
          <a:xfrm>
            <a:off x="805717" y="2205990"/>
            <a:ext cx="3166435" cy="306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95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672" y="-194310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Time for your opinion!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638219" y="1120992"/>
            <a:ext cx="582637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If you were </a:t>
            </a:r>
            <a:r>
              <a:rPr lang="en-GB" sz="66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Sennapod</a:t>
            </a:r>
            <a:r>
              <a:rPr lang="en-GB" sz="6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6600" b="0" i="0" dirty="0"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where would you hide your map and why</a:t>
            </a:r>
            <a:r>
              <a:rPr lang="en-GB" sz="6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 </a:t>
            </a:r>
            <a:endParaRPr lang="en-GB" sz="16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83F9D-590F-46BA-AAD4-E7C677389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8633" y="1547550"/>
            <a:ext cx="4991797" cy="376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90969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B5CCF2-C2A2-4FCE-A2F5-7E5A0830F97F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50</TotalTime>
  <Words>111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Segoe UI</vt:lpstr>
      <vt:lpstr>WordVisi_MSFontService</vt:lpstr>
      <vt:lpstr>Metropolitan</vt:lpstr>
      <vt:lpstr>Tuesday 17th November 2020</vt:lpstr>
      <vt:lpstr>Fastest Finger!</vt:lpstr>
      <vt:lpstr>Let’s use Rex Retriever!</vt:lpstr>
      <vt:lpstr>Let’s use Inference Iggy!</vt:lpstr>
      <vt:lpstr>Time for your opinion!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14</cp:revision>
  <dcterms:created xsi:type="dcterms:W3CDTF">2020-10-29T12:54:05Z</dcterms:created>
  <dcterms:modified xsi:type="dcterms:W3CDTF">2020-11-12T20:23:31Z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