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50" r:id="rId10"/>
    <p:sldMasterId id="2147483652" r:id="rId11"/>
  </p:sldMasterIdLst>
  <p:notesMasterIdLst>
    <p:notesMasterId r:id="rId24"/>
  </p:notesMasterIdLst>
  <p:sldIdLst>
    <p:sldId id="276" r:id="rId12"/>
    <p:sldId id="277" r:id="rId13"/>
    <p:sldId id="284" r:id="rId14"/>
    <p:sldId id="285" r:id="rId15"/>
    <p:sldId id="283" r:id="rId16"/>
    <p:sldId id="278" r:id="rId17"/>
    <p:sldId id="280" r:id="rId18"/>
    <p:sldId id="258" r:id="rId19"/>
    <p:sldId id="257" r:id="rId20"/>
    <p:sldId id="265" r:id="rId21"/>
    <p:sldId id="274" r:id="rId22"/>
    <p:sldId id="27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9" autoAdjust="0"/>
    <p:restoredTop sz="94694"/>
  </p:normalViewPr>
  <p:slideViewPr>
    <p:cSldViewPr snapToGrid="0" snapToObjects="1">
      <p:cViewPr varScale="1">
        <p:scale>
          <a:sx n="41" d="100"/>
          <a:sy n="41" d="100"/>
        </p:scale>
        <p:origin x="135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theme" Target="theme/theme1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5B2CFC1-9E24-4A4C-BD5A-0C885B93EA17}"/>
    <pc:docChg chg="custSel modSld">
      <pc:chgData name="James Clegg" userId="c6df1435-7a36-4b38-be4d-16e68e91152f" providerId="ADAL" clId="{55B2CFC1-9E24-4A4C-BD5A-0C885B93EA17}" dt="2020-10-06T17:50:31.072" v="10"/>
      <pc:docMkLst>
        <pc:docMk/>
      </pc:docMkLst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4030334386" sldId="257"/>
        </pc:sldMkLst>
        <pc:picChg chg="del">
          <ac:chgData name="James Clegg" userId="c6df1435-7a36-4b38-be4d-16e68e91152f" providerId="ADAL" clId="{55B2CFC1-9E24-4A4C-BD5A-0C885B93EA17}" dt="2020-10-06T17:50:08.109" v="3" actId="478"/>
          <ac:picMkLst>
            <pc:docMk/>
            <pc:sldMk cId="4030334386" sldId="25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542925169" sldId="258"/>
        </pc:sldMkLst>
        <pc:picChg chg="del">
          <ac:chgData name="James Clegg" userId="c6df1435-7a36-4b38-be4d-16e68e91152f" providerId="ADAL" clId="{55B2CFC1-9E24-4A4C-BD5A-0C885B93EA17}" dt="2020-10-06T17:50:05.882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153940510" sldId="260"/>
        </pc:sldMkLst>
        <pc:picChg chg="del">
          <ac:chgData name="James Clegg" userId="c6df1435-7a36-4b38-be4d-16e68e91152f" providerId="ADAL" clId="{55B2CFC1-9E24-4A4C-BD5A-0C885B93EA17}" dt="2020-10-06T17:50:10.946" v="4" actId="478"/>
          <ac:picMkLst>
            <pc:docMk/>
            <pc:sldMk cId="1153940510" sldId="26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154943558" sldId="265"/>
        </pc:sldMkLst>
        <pc:picChg chg="del">
          <ac:chgData name="James Clegg" userId="c6df1435-7a36-4b38-be4d-16e68e91152f" providerId="ADAL" clId="{55B2CFC1-9E24-4A4C-BD5A-0C885B93EA17}" dt="2020-10-06T17:50:13.527" v="5" actId="478"/>
          <ac:picMkLst>
            <pc:docMk/>
            <pc:sldMk cId="2154943558" sldId="265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683173323" sldId="274"/>
        </pc:sldMkLst>
        <pc:picChg chg="del">
          <ac:chgData name="James Clegg" userId="c6df1435-7a36-4b38-be4d-16e68e91152f" providerId="ADAL" clId="{55B2CFC1-9E24-4A4C-BD5A-0C885B93EA17}" dt="2020-10-06T17:50:18.218" v="7" actId="478"/>
          <ac:picMkLst>
            <pc:docMk/>
            <pc:sldMk cId="1683173323" sldId="274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100014692" sldId="275"/>
        </pc:sldMkLst>
        <pc:picChg chg="del">
          <ac:chgData name="James Clegg" userId="c6df1435-7a36-4b38-be4d-16e68e91152f" providerId="ADAL" clId="{55B2CFC1-9E24-4A4C-BD5A-0C885B93EA17}" dt="2020-10-06T17:50:21.025" v="8" actId="478"/>
          <ac:picMkLst>
            <pc:docMk/>
            <pc:sldMk cId="2100014692" sldId="275"/>
            <ac:picMk id="35" creationId="{00000000-0000-0000-0000-000000000000}"/>
          </ac:picMkLst>
        </pc:picChg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997586284" sldId="276"/>
        </pc:sldMkLst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1054942480" sldId="277"/>
        </pc:sldMkLst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672634932" sldId="278"/>
        </pc:sldMkLst>
        <pc:picChg chg="del">
          <ac:chgData name="James Clegg" userId="c6df1435-7a36-4b38-be4d-16e68e91152f" providerId="ADAL" clId="{55B2CFC1-9E24-4A4C-BD5A-0C885B93EA17}" dt="2020-10-06T17:50:03.213" v="1" actId="478"/>
          <ac:picMkLst>
            <pc:docMk/>
            <pc:sldMk cId="2672634932" sldId="27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2327417914" sldId="280"/>
        </pc:sldMkLst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757821536" sldId="281"/>
        </pc:sldMkLst>
        <pc:picChg chg="del">
          <ac:chgData name="James Clegg" userId="c6df1435-7a36-4b38-be4d-16e68e91152f" providerId="ADAL" clId="{55B2CFC1-9E24-4A4C-BD5A-0C885B93EA17}" dt="2020-10-06T17:50:15.888" v="6" actId="478"/>
          <ac:picMkLst>
            <pc:docMk/>
            <pc:sldMk cId="757821536" sldId="28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448248858" sldId="282"/>
        </pc:sldMkLst>
        <pc:picChg chg="del">
          <ac:chgData name="James Clegg" userId="c6df1435-7a36-4b38-be4d-16e68e91152f" providerId="ADAL" clId="{55B2CFC1-9E24-4A4C-BD5A-0C885B93EA17}" dt="2020-10-06T17:50:23.632" v="9" actId="478"/>
          <ac:picMkLst>
            <pc:docMk/>
            <pc:sldMk cId="1448248858" sldId="28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217795132" sldId="283"/>
        </pc:sldMkLst>
        <pc:picChg chg="del">
          <ac:chgData name="James Clegg" userId="c6df1435-7a36-4b38-be4d-16e68e91152f" providerId="ADAL" clId="{55B2CFC1-9E24-4A4C-BD5A-0C885B93EA17}" dt="2020-10-06T17:50:01.005" v="0" actId="478"/>
          <ac:picMkLst>
            <pc:docMk/>
            <pc:sldMk cId="1217795132" sldId="283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05/12/2020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3269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05/12/2020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1954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8396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6307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463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7118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085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885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516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3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139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369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088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04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3284" y="2240505"/>
            <a:ext cx="5228932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32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09.12.20</a:t>
            </a:r>
          </a:p>
          <a:p>
            <a:r>
              <a:rPr lang="en-US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add and subtract</a:t>
            </a:r>
          </a:p>
          <a:p>
            <a:r>
              <a:rPr lang="en-GB" sz="32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</a:t>
            </a:r>
            <a:r>
              <a:rPr lang="en-GB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Add </a:t>
            </a:r>
            <a:r>
              <a:rPr lang="en-GB" sz="32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two 3-digit numbers </a:t>
            </a:r>
            <a:r>
              <a:rPr lang="en-GB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– </a:t>
            </a:r>
          </a:p>
          <a:p>
            <a:r>
              <a:rPr lang="en-GB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not </a:t>
            </a:r>
            <a:r>
              <a:rPr lang="en-GB" sz="32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crossing 10 or 100</a:t>
            </a:r>
          </a:p>
          <a:p>
            <a:endParaRPr lang="en-US" sz="32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758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494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179" y="1018838"/>
            <a:ext cx="6925642" cy="482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8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179" y="1028365"/>
            <a:ext cx="6925642" cy="480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8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Add 25 and 14 together.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5 pairs of numbers that add up to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779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Add 25 and 14 together.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5 pairs of numbers that add up to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5500255" y="334776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20291" y="1609394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83528" y="3410485"/>
            <a:ext cx="16348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 and 9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1 and 8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 and 7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3 and 6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4 and 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263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41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901321"/>
              </p:ext>
            </p:extLst>
          </p:nvPr>
        </p:nvGraphicFramePr>
        <p:xfrm>
          <a:off x="1189449" y="459312"/>
          <a:ext cx="6840000" cy="2965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50377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1996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270362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690" y="1571980"/>
            <a:ext cx="215708" cy="246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897" y="1030247"/>
            <a:ext cx="1097410" cy="11484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3364" y="2267462"/>
            <a:ext cx="700833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695899"/>
              </p:ext>
            </p:extLst>
          </p:nvPr>
        </p:nvGraphicFramePr>
        <p:xfrm>
          <a:off x="3259643" y="3529751"/>
          <a:ext cx="2685141" cy="2595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54271" y="4677412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443" y="1030247"/>
            <a:ext cx="1097410" cy="11484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081" y="2171010"/>
            <a:ext cx="425580" cy="118848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345" y="2171010"/>
            <a:ext cx="425580" cy="118848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95034" y="544187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16906" y="54418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081" y="972688"/>
            <a:ext cx="425580" cy="118848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554808" y="544187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322" y="2161171"/>
            <a:ext cx="1097410" cy="114846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13" y="2171010"/>
            <a:ext cx="425580" cy="11884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478" y="2171010"/>
            <a:ext cx="425580" cy="118848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534" y="2712913"/>
            <a:ext cx="215708" cy="24690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028" y="2459862"/>
            <a:ext cx="215708" cy="24690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534" y="2459862"/>
            <a:ext cx="215708" cy="24690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725" y="2459862"/>
            <a:ext cx="215708" cy="24690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422" y="2459862"/>
            <a:ext cx="215708" cy="24690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725" y="2712913"/>
            <a:ext cx="215708" cy="2469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028" y="2712913"/>
            <a:ext cx="215708" cy="2469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875" y="1575549"/>
            <a:ext cx="215708" cy="2469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954420"/>
              </p:ext>
            </p:extLst>
          </p:nvPr>
        </p:nvGraphicFramePr>
        <p:xfrm>
          <a:off x="1189449" y="459312"/>
          <a:ext cx="6840000" cy="2965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50377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1996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270362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242756"/>
              </p:ext>
            </p:extLst>
          </p:nvPr>
        </p:nvGraphicFramePr>
        <p:xfrm>
          <a:off x="3269074" y="3523289"/>
          <a:ext cx="2685141" cy="2574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658715" y="4665845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5129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32171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34995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4" name="Oval 3"/>
          <p:cNvSpPr/>
          <p:nvPr/>
        </p:nvSpPr>
        <p:spPr>
          <a:xfrm>
            <a:off x="1578912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219559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853443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578912" y="164952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578912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219559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213873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930227" y="1105379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232862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232862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930227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930227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578912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232862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2219559" y="164952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03364" y="2267462"/>
            <a:ext cx="700833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1690458" y="2123393"/>
            <a:ext cx="648678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746711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367223" y="237701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938</a:t>
            </a:r>
            <a:endParaRPr lang="en-GB" sz="3200" dirty="0"/>
          </a:p>
        </p:txBody>
      </p:sp>
      <p:sp>
        <p:nvSpPr>
          <p:cNvPr id="11" name="Rectangle 10"/>
          <p:cNvSpPr/>
          <p:nvPr/>
        </p:nvSpPr>
        <p:spPr>
          <a:xfrm>
            <a:off x="2691320" y="805578"/>
            <a:ext cx="12057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300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4637518" y="2377015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913</a:t>
            </a:r>
            <a:endParaRPr lang="en-GB" sz="32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4974616" y="178362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Left Bracket 13"/>
          <p:cNvSpPr/>
          <p:nvPr/>
        </p:nvSpPr>
        <p:spPr>
          <a:xfrm rot="5400000" flipV="1">
            <a:off x="3179934" y="-103394"/>
            <a:ext cx="347275" cy="3274191"/>
          </a:xfrm>
          <a:prstGeom prst="leftBracket">
            <a:avLst>
              <a:gd name="adj" fmla="val 471412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TextBox 14"/>
          <p:cNvSpPr txBox="1"/>
          <p:nvPr/>
        </p:nvSpPr>
        <p:spPr>
          <a:xfrm>
            <a:off x="638146" y="315392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613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325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91599" y="2377015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613</a:t>
            </a:r>
            <a:endParaRPr lang="en-GB" sz="32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690458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853135" y="31748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938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891835" y="805578"/>
            <a:ext cx="9973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47" name="Left Bracket 46"/>
          <p:cNvSpPr/>
          <p:nvPr/>
        </p:nvSpPr>
        <p:spPr>
          <a:xfrm rot="5400000" flipV="1">
            <a:off x="5328569" y="1054638"/>
            <a:ext cx="295858" cy="987977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8" name="Rectangle 47"/>
          <p:cNvSpPr/>
          <p:nvPr/>
        </p:nvSpPr>
        <p:spPr>
          <a:xfrm>
            <a:off x="5566298" y="237701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933</a:t>
            </a:r>
            <a:endParaRPr lang="en-GB" sz="3200" dirty="0"/>
          </a:p>
        </p:txBody>
      </p:sp>
      <p:cxnSp>
        <p:nvCxnSpPr>
          <p:cNvPr id="49" name="Straight Connector 48"/>
          <p:cNvCxnSpPr/>
          <p:nvPr/>
        </p:nvCxnSpPr>
        <p:spPr>
          <a:xfrm>
            <a:off x="5970486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5938355" y="805578"/>
            <a:ext cx="7889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5</a:t>
            </a:r>
            <a:endParaRPr lang="en-GB" sz="3200" dirty="0"/>
          </a:p>
        </p:txBody>
      </p:sp>
      <p:sp>
        <p:nvSpPr>
          <p:cNvPr id="51" name="Left Bracket 50"/>
          <p:cNvSpPr/>
          <p:nvPr/>
        </p:nvSpPr>
        <p:spPr>
          <a:xfrm rot="5400000" flipV="1">
            <a:off x="6209472" y="1158979"/>
            <a:ext cx="298254" cy="770273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grpSp>
        <p:nvGrpSpPr>
          <p:cNvPr id="63" name="Group 62"/>
          <p:cNvGrpSpPr/>
          <p:nvPr/>
        </p:nvGrpSpPr>
        <p:grpSpPr>
          <a:xfrm>
            <a:off x="2565178" y="3169680"/>
            <a:ext cx="3421471" cy="2552249"/>
            <a:chOff x="4671511" y="249049"/>
            <a:chExt cx="3119145" cy="2527524"/>
          </a:xfrm>
        </p:grpSpPr>
        <p:sp>
          <p:nvSpPr>
            <p:cNvPr id="64" name="Oval 63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5" name="Oval 64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6" name="Oval 65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67" name="Straight Connector 66"/>
            <p:cNvCxnSpPr>
              <a:stCxn id="64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64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68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70" name="Straight Connector 69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ectangle 70"/>
          <p:cNvSpPr/>
          <p:nvPr/>
        </p:nvSpPr>
        <p:spPr>
          <a:xfrm>
            <a:off x="3870996" y="3316073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325</a:t>
            </a:r>
            <a:endParaRPr lang="en-GB" sz="3200" dirty="0"/>
          </a:p>
        </p:txBody>
      </p:sp>
      <p:sp>
        <p:nvSpPr>
          <p:cNvPr id="72" name="Rectangle 71"/>
          <p:cNvSpPr/>
          <p:nvPr/>
        </p:nvSpPr>
        <p:spPr>
          <a:xfrm>
            <a:off x="2677978" y="479796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300</a:t>
            </a:r>
            <a:endParaRPr lang="en-GB" sz="3200" dirty="0"/>
          </a:p>
        </p:txBody>
      </p:sp>
      <p:sp>
        <p:nvSpPr>
          <p:cNvPr id="73" name="Rectangle 72"/>
          <p:cNvSpPr/>
          <p:nvPr/>
        </p:nvSpPr>
        <p:spPr>
          <a:xfrm>
            <a:off x="3962969" y="4935925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74" name="Rectangle 73"/>
          <p:cNvSpPr/>
          <p:nvPr/>
        </p:nvSpPr>
        <p:spPr>
          <a:xfrm>
            <a:off x="5299570" y="481064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5</a:t>
            </a:r>
            <a:endParaRPr lang="en-GB" sz="32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E9AF9F-8956-48DC-8B43-EBEFC0804014}"/>
              </a:ext>
            </a:extLst>
          </p:cNvPr>
          <p:cNvGrpSpPr/>
          <p:nvPr/>
        </p:nvGrpSpPr>
        <p:grpSpPr>
          <a:xfrm>
            <a:off x="1022562" y="1318881"/>
            <a:ext cx="7448191" cy="4626049"/>
            <a:chOff x="8248542" y="782184"/>
            <a:chExt cx="6800712" cy="422390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90C2CB9-2CB3-4F5B-90B5-561E5E620924}"/>
                </a:ext>
              </a:extLst>
            </p:cNvPr>
            <p:cNvSpPr/>
            <p:nvPr/>
          </p:nvSpPr>
          <p:spPr>
            <a:xfrm>
              <a:off x="8248542" y="782184"/>
              <a:ext cx="6800712" cy="415558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5BC5445-AEF4-47B9-9B55-161ABEC8C2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52660" y="805578"/>
              <a:ext cx="6565961" cy="420050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15494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4" grpId="0" animBg="1"/>
      <p:bldP spid="17" grpId="0"/>
      <p:bldP spid="20" grpId="0"/>
      <p:bldP spid="46" grpId="0"/>
      <p:bldP spid="47" grpId="0" animBg="1"/>
      <p:bldP spid="48" grpId="0"/>
      <p:bldP spid="50" grpId="0"/>
      <p:bldP spid="51" grpId="0" animBg="1"/>
      <p:bldP spid="71" grpId="0"/>
      <p:bldP spid="72" grpId="0"/>
      <p:bldP spid="73" grpId="0"/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738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5010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2282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637467" y="1324428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64667" y="1324428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501067" y="351971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184787" y="2459948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314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35016" y="2454011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121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802" y="2459948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71617" y="509097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612540"/>
              </p:ext>
            </p:extLst>
          </p:nvPr>
        </p:nvGraphicFramePr>
        <p:xfrm>
          <a:off x="1159458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54086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94849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16721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54623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30613" y="1486529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435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847334"/>
              </p:ext>
            </p:extLst>
          </p:nvPr>
        </p:nvGraphicFramePr>
        <p:xfrm>
          <a:off x="5073412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468040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52180" y="54106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30675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68577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801981" y="1466204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541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557292"/>
              </p:ext>
            </p:extLst>
          </p:nvPr>
        </p:nvGraphicFramePr>
        <p:xfrm>
          <a:off x="3130613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525241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09381" y="54106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87876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25778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01059" y="48903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976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807110" y="2334740"/>
            <a:ext cx="3387913" cy="896747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3541997" y="2334739"/>
            <a:ext cx="3387600" cy="892721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2667249" y="1355992"/>
            <a:ext cx="1665401" cy="89910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392060" y="1355003"/>
            <a:ext cx="1666800" cy="900000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317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8" grpId="0"/>
      <p:bldP spid="29" grpId="0"/>
      <p:bldP spid="30" grpId="0"/>
      <p:bldP spid="31" grpId="0"/>
      <p:bldP spid="32" grpId="0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4063266" y="49583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679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9742" y="444197"/>
            <a:ext cx="853282" cy="8532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2035" y="609228"/>
            <a:ext cx="2334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" name="Rectangle 3"/>
          <p:cNvSpPr/>
          <p:nvPr/>
        </p:nvSpPr>
        <p:spPr>
          <a:xfrm>
            <a:off x="18602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5874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3146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723882" y="1319243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451082" y="1319243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587482" y="346786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295265" y="2454763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231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19497" y="2448826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54089" y="2454763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58032" y="503912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331147"/>
              </p:ext>
            </p:extLst>
          </p:nvPr>
        </p:nvGraphicFramePr>
        <p:xfrm>
          <a:off x="1207766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02394" y="459616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17028" y="1481344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353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322513"/>
              </p:ext>
            </p:extLst>
          </p:nvPr>
        </p:nvGraphicFramePr>
        <p:xfrm>
          <a:off x="3117076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2511704" y="459616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88393" y="1461019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326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816160"/>
              </p:ext>
            </p:extLst>
          </p:nvPr>
        </p:nvGraphicFramePr>
        <p:xfrm>
          <a:off x="4894964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4287483" y="4783926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9772" y="-90976"/>
            <a:ext cx="1409391" cy="1923628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904094" y="2320885"/>
            <a:ext cx="3387913" cy="906575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64233" y="1355992"/>
            <a:ext cx="1665401" cy="89910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31139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475190" y="1355003"/>
            <a:ext cx="1666800" cy="900000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3622525" y="2320782"/>
            <a:ext cx="3387600" cy="892721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01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" grpId="0"/>
      <p:bldP spid="3" grpId="1"/>
      <p:bldP spid="13" grpId="0"/>
      <p:bldP spid="15" grpId="0"/>
      <p:bldP spid="15" grpId="1"/>
      <p:bldP spid="19" grpId="0"/>
      <p:bldP spid="21" grpId="0"/>
      <p:bldP spid="25" grpId="0"/>
      <p:bldP spid="27" grpId="0"/>
      <p:bldP spid="27" grpId="1"/>
      <p:bldP spid="28" grpId="0" animBg="1"/>
      <p:bldP spid="28" grpId="1" animBg="1"/>
      <p:bldP spid="29" grpId="0" animBg="1"/>
      <p:bldP spid="29" grpId="1" animBg="1"/>
      <p:bldP spid="32" grpId="0" animBg="1"/>
      <p:bldP spid="32" grpId="1" animBg="1"/>
      <p:bldP spid="33" grpId="0" animBg="1"/>
      <p:bldP spid="33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5.6|1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|12.2|3.9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8.7|4.2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|22.1|2.3|0.8|10.8|1.3|0.9|4.8|1.2|1|0.8|4|9.7|2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.5|7.2|5|3|1.5|7.5|3|0.8|0.6|8.7|1.2|1|9.5|11.5|2.4|2.3|1.2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.6|3.1|4.3|2.7|5.6|1.2|2.3|7.4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14006D-87F0-4EE1-937F-2687CCC9EA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4964</TotalTime>
  <Words>253</Words>
  <Application>Microsoft Office PowerPoint</Application>
  <PresentationFormat>On-screen Show (4:3)</PresentationFormat>
  <Paragraphs>171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127</cp:revision>
  <dcterms:created xsi:type="dcterms:W3CDTF">2019-07-05T11:02:13Z</dcterms:created>
  <dcterms:modified xsi:type="dcterms:W3CDTF">2020-12-05T12:36:44Z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