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4" r:id="rId6"/>
    <p:sldId id="265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290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402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01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39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8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12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218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94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96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77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6318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1102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5372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4421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7995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869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61B6B8-7D57-438E-9CF4-C760A7B8369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0C056268-A760-4253-8C1D-F62D2ABC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68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17566" y="2899953"/>
            <a:ext cx="9966335" cy="1646302"/>
          </a:xfrm>
        </p:spPr>
        <p:txBody>
          <a:bodyPr/>
          <a:lstStyle/>
          <a:p>
            <a:r>
              <a:rPr lang="en-GB" u="sng" dirty="0" smtClean="0">
                <a:latin typeface="HfW cursive" panose="00000500000000000000" pitchFamily="2" charset="0"/>
              </a:rPr>
              <a:t>Fri</a:t>
            </a:r>
            <a:r>
              <a:rPr lang="en-GB" u="sng" dirty="0" smtClean="0">
                <a:latin typeface="HfW cursive" panose="00000500000000000000" pitchFamily="2" charset="0"/>
              </a:rPr>
              <a:t>day 28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</a:t>
            </a:r>
            <a:r>
              <a:rPr lang="en-GB" u="sng" dirty="0" smtClean="0">
                <a:latin typeface="HfW cursive" panose="00000500000000000000" pitchFamily="2" charset="0"/>
              </a:rPr>
              <a:t>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51" y="4152595"/>
            <a:ext cx="2766891" cy="270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484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454" y="1565564"/>
            <a:ext cx="8869069" cy="2163273"/>
          </a:xfrm>
        </p:spPr>
        <p:txBody>
          <a:bodyPr/>
          <a:lstStyle/>
          <a:p>
            <a:r>
              <a:rPr lang="en-GB" dirty="0" smtClean="0">
                <a:latin typeface="HfW cursive" panose="00000500000000000000" pitchFamily="2" charset="0"/>
              </a:rPr>
              <a:t>Today we are going to </a:t>
            </a:r>
            <a:r>
              <a:rPr lang="en-GB" dirty="0" smtClean="0">
                <a:latin typeface="HfW cursive" panose="00000500000000000000" pitchFamily="2" charset="0"/>
              </a:rPr>
              <a:t>finish and sign off our letters.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4767239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700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5345" y="4142510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154" y="597647"/>
            <a:ext cx="11088647" cy="3896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453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6095" y="4225636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43859" y="3906982"/>
            <a:ext cx="8869069" cy="21632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I truly hope you consider all of the problems I have raised and begin to reflect on the manageable and cost-effective solutions I have offered. With growing concerns regarding Climate Change, I expect to see some imminent changes to your company. </a:t>
            </a:r>
          </a:p>
          <a:p>
            <a:pPr algn="l"/>
            <a:endParaRPr lang="en-GB" sz="3600" dirty="0" smtClean="0">
              <a:latin typeface="HfW cursive" panose="00000500000000000000" pitchFamily="2" charset="0"/>
            </a:endParaRPr>
          </a:p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Yours Faithfully, </a:t>
            </a:r>
          </a:p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Miss Watton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059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5368" y="1689879"/>
            <a:ext cx="8869069" cy="2163273"/>
          </a:xfrm>
        </p:spPr>
        <p:txBody>
          <a:bodyPr/>
          <a:lstStyle/>
          <a:p>
            <a:pPr algn="l"/>
            <a:r>
              <a:rPr lang="en-US" sz="6600" dirty="0">
                <a:latin typeface="HfW cursive" panose="00000500000000000000" pitchFamily="2" charset="0"/>
              </a:rPr>
              <a:t> </a:t>
            </a:r>
            <a:r>
              <a:rPr lang="en-GB" sz="4800" dirty="0" smtClean="0">
                <a:latin typeface="HfW cursive" panose="00000500000000000000" pitchFamily="2" charset="0"/>
              </a:rPr>
              <a:t>Let’s magpie some key phrases!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/>
            </a:r>
            <a:b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</a:b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  <a:sym typeface="Wingdings" panose="05000000000000000000" pitchFamily="2" charset="2"/>
              </a:rPr>
              <a:t> </a:t>
            </a:r>
            <a:r>
              <a:rPr lang="en-GB" sz="4000" dirty="0" smtClean="0">
                <a:solidFill>
                  <a:schemeClr val="tx1"/>
                </a:solidFill>
                <a:latin typeface="HfW cursive" panose="00000500000000000000" pitchFamily="2" charset="0"/>
              </a:rPr>
              <a:t> 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359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6095" y="4225636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43859" y="3906982"/>
            <a:ext cx="8869069" cy="21632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I truly hope you consider all of the problems I have raised and begin to reflect on the manageable and cost-effective solutions I have offered. With growing concerns regarding Climate Change, I expect to see some imminent changes to your company. </a:t>
            </a:r>
          </a:p>
          <a:p>
            <a:pPr algn="l"/>
            <a:endParaRPr lang="en-GB" sz="3600" dirty="0" smtClean="0">
              <a:latin typeface="HfW cursive" panose="00000500000000000000" pitchFamily="2" charset="0"/>
            </a:endParaRPr>
          </a:p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Yours Faithfully, </a:t>
            </a:r>
          </a:p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Miss Watton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05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6095" y="4225636"/>
            <a:ext cx="8869069" cy="2163273"/>
          </a:xfrm>
        </p:spPr>
        <p:txBody>
          <a:bodyPr/>
          <a:lstStyle/>
          <a:p>
            <a:pPr algn="l"/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3382" y="4845323"/>
            <a:ext cx="2058419" cy="201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26094" y="2212959"/>
            <a:ext cx="8869069" cy="216327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sz="3600" dirty="0" smtClean="0">
                <a:latin typeface="HfW cursive" panose="00000500000000000000" pitchFamily="2" charset="0"/>
              </a:rPr>
              <a:t>It’s now your turn to write your conclusion! It should be quite short and concise. </a:t>
            </a:r>
            <a:r>
              <a:rPr lang="en-GB" sz="3600" dirty="0" smtClean="0">
                <a:latin typeface="HfW cursive" panose="00000500000000000000" pitchFamily="2" charset="0"/>
                <a:sym typeface="Wingdings" panose="05000000000000000000" pitchFamily="2" charset="2"/>
              </a:rPr>
              <a:t> </a:t>
            </a:r>
            <a:endParaRPr lang="en-GB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16902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298</TotalTime>
  <Words>132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HfW cursive</vt:lpstr>
      <vt:lpstr>Trebuchet MS</vt:lpstr>
      <vt:lpstr>Wingdings</vt:lpstr>
      <vt:lpstr>Wingdings 3</vt:lpstr>
      <vt:lpstr>Facet</vt:lpstr>
      <vt:lpstr>Friday 28th May 2021 L.O: To write with purpose C: Persuasive Letter</vt:lpstr>
      <vt:lpstr>Today we are going to finish and sign off our letters. </vt:lpstr>
      <vt:lpstr>  </vt:lpstr>
      <vt:lpstr>  </vt:lpstr>
      <vt:lpstr> Let’s magpie some key phrases!    </vt:lpstr>
      <vt:lpstr>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17th May 2021 L.O: To write with purpose C: Persuasive Letter</dc:title>
  <dc:creator>Alice Watton</dc:creator>
  <cp:lastModifiedBy>Alice Watton</cp:lastModifiedBy>
  <cp:revision>9</cp:revision>
  <dcterms:created xsi:type="dcterms:W3CDTF">2021-05-16T09:31:52Z</dcterms:created>
  <dcterms:modified xsi:type="dcterms:W3CDTF">2021-05-23T14:12:30Z</dcterms:modified>
</cp:coreProperties>
</file>