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067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85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30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48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84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150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130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17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328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55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72350-E1A3-4ECE-9A76-BAB7439BB3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8ED59-16AE-4EBA-9589-12A57F0E9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22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hyperlink" Target="https://mathsbot.com/manipulatives/coin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3771" y="1122363"/>
            <a:ext cx="11116492" cy="2387600"/>
          </a:xfrm>
        </p:spPr>
        <p:txBody>
          <a:bodyPr/>
          <a:lstStyle/>
          <a:p>
            <a:r>
              <a:rPr lang="en-GB" dirty="0" smtClean="0"/>
              <a:t>Lesson 4 – Counting in coins (2)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Problem solving.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5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90"/>
    </mc:Choice>
    <mc:Fallback>
      <p:transition spd="slow" advTm="15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will be doing some problem solving.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257" y="1825624"/>
            <a:ext cx="11534503" cy="47580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 will need to use coins to help you with the questions today.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You can either: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Use real coins, if you have them.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Use the coins on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Or cut out the coins provided at the end of the slides. </a:t>
            </a:r>
          </a:p>
          <a:p>
            <a:pPr marL="457200" lvl="1" indent="0">
              <a:buNone/>
            </a:pPr>
            <a:endParaRPr lang="en-GB" dirty="0" smtClean="0"/>
          </a:p>
          <a:p>
            <a:pPr marL="457200" lvl="1" indent="0" algn="ctr">
              <a:buNone/>
            </a:pPr>
            <a:r>
              <a:rPr lang="en-GB" dirty="0" smtClean="0"/>
              <a:t>Whatever is easiest for you!</a:t>
            </a:r>
          </a:p>
          <a:p>
            <a:pPr marL="457200" lvl="1" indent="0" algn="ctr">
              <a:buNone/>
            </a:pPr>
            <a:endParaRPr lang="en-GB" dirty="0"/>
          </a:p>
          <a:p>
            <a:pPr marL="457200" lvl="1" indent="0" algn="ctr">
              <a:buNone/>
            </a:pPr>
            <a:r>
              <a:rPr lang="en-GB" dirty="0" smtClean="0"/>
              <a:t>There are only two questions today. This is because they require some investigating, so they should take longer to complete.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336686" y="3688472"/>
            <a:ext cx="42384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/>
              </a:rPr>
              <a:t>https://mathsbot.com/manipulatives/coins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75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67"/>
    </mc:Choice>
    <mc:Fallback>
      <p:transition spd="slow" advTm="37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1628" y="260621"/>
            <a:ext cx="4334608" cy="612711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8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57"/>
    </mc:Choice>
    <mc:Fallback>
      <p:transition spd="slow" advTm="51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531" t="1425" r="2145"/>
          <a:stretch/>
        </p:blipFill>
        <p:spPr>
          <a:xfrm>
            <a:off x="287381" y="261257"/>
            <a:ext cx="4297681" cy="632432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3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178"/>
    </mc:Choice>
    <mc:Fallback>
      <p:transition spd="slow" advTm="61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747293" y="1855311"/>
            <a:ext cx="8697414" cy="426385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5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1"/>
    </mc:Choice>
    <mc:Fallback>
      <p:transition spd="slow" advTm="4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79319" y="2149225"/>
            <a:ext cx="7278189" cy="278390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70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9"/>
    </mc:Choice>
    <mc:Fallback>
      <p:transition spd="slow" advTm="2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83674" y="2097654"/>
            <a:ext cx="8567057" cy="40536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3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9"/>
    </mc:Choice>
    <mc:Fallback>
      <p:transition spd="slow" advTm="4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4168</TotalTime>
  <Words>97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Lesson 4 – Counting in coins (2)</vt:lpstr>
      <vt:lpstr>Today we will be doing some problem solving.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3</cp:revision>
  <cp:lastPrinted>2020-07-02T07:54:27Z</cp:lastPrinted>
  <dcterms:created xsi:type="dcterms:W3CDTF">2020-06-30T13:04:59Z</dcterms:created>
  <dcterms:modified xsi:type="dcterms:W3CDTF">2020-07-03T10:33:12Z</dcterms:modified>
</cp:coreProperties>
</file>