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6" d="100"/>
          <a:sy n="66" d="100"/>
        </p:scale>
        <p:origin x="600" y="3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FA25B-CB96-4768-9787-74AE965736F3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73D64-992A-4913-ADD6-E4F56304B3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3077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FA25B-CB96-4768-9787-74AE965736F3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73D64-992A-4913-ADD6-E4F56304B3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1983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FA25B-CB96-4768-9787-74AE965736F3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73D64-992A-4913-ADD6-E4F56304B3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101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FA25B-CB96-4768-9787-74AE965736F3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73D64-992A-4913-ADD6-E4F56304B3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84928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FA25B-CB96-4768-9787-74AE965736F3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73D64-992A-4913-ADD6-E4F56304B3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1116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FA25B-CB96-4768-9787-74AE965736F3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73D64-992A-4913-ADD6-E4F56304B3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652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FA25B-CB96-4768-9787-74AE965736F3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73D64-992A-4913-ADD6-E4F56304B3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0230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FA25B-CB96-4768-9787-74AE965736F3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73D64-992A-4913-ADD6-E4F56304B3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8613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FA25B-CB96-4768-9787-74AE965736F3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73D64-992A-4913-ADD6-E4F56304B3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2524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FA25B-CB96-4768-9787-74AE965736F3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73D64-992A-4913-ADD6-E4F56304B3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57491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FA25B-CB96-4768-9787-74AE965736F3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73D64-992A-4913-ADD6-E4F56304B3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854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3FA25B-CB96-4768-9787-74AE965736F3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F73D64-992A-4913-ADD6-E4F56304B3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7075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</p:spPr>
        <p:txBody>
          <a:bodyPr anchor="ctr"/>
          <a:lstStyle/>
          <a:p>
            <a:r>
              <a:rPr lang="en-GB" dirty="0" smtClean="0">
                <a:latin typeface="Maiandra GD" panose="020E0502030308020204" pitchFamily="34" charset="0"/>
              </a:rPr>
              <a:t>Bonjour </a:t>
            </a:r>
            <a:r>
              <a:rPr lang="en-GB" dirty="0" err="1" smtClean="0">
                <a:latin typeface="Maiandra GD" panose="020E0502030308020204" pitchFamily="34" charset="0"/>
              </a:rPr>
              <a:t>classe</a:t>
            </a:r>
            <a:r>
              <a:rPr lang="en-GB" dirty="0" smtClean="0">
                <a:latin typeface="Maiandra GD" panose="020E0502030308020204" pitchFamily="34" charset="0"/>
              </a:rPr>
              <a:t>!</a:t>
            </a:r>
          </a:p>
          <a:p>
            <a:r>
              <a:rPr lang="en-GB" dirty="0" err="1" smtClean="0">
                <a:latin typeface="Maiandra GD" panose="020E0502030308020204" pitchFamily="34" charset="0"/>
              </a:rPr>
              <a:t>Je’m’appelle</a:t>
            </a:r>
            <a:r>
              <a:rPr lang="en-GB" dirty="0" smtClean="0">
                <a:latin typeface="Maiandra GD" panose="020E0502030308020204" pitchFamily="34" charset="0"/>
              </a:rPr>
              <a:t> Madame MacKrell et </a:t>
            </a:r>
            <a:r>
              <a:rPr lang="en-GB" dirty="0" err="1" smtClean="0">
                <a:latin typeface="Maiandra GD" panose="020E0502030308020204" pitchFamily="34" charset="0"/>
              </a:rPr>
              <a:t>j’ai</a:t>
            </a:r>
            <a:r>
              <a:rPr lang="en-GB" dirty="0" smtClean="0">
                <a:latin typeface="Maiandra GD" panose="020E0502030308020204" pitchFamily="34" charset="0"/>
              </a:rPr>
              <a:t> ….. ans.</a:t>
            </a:r>
          </a:p>
          <a:p>
            <a:r>
              <a:rPr lang="en-GB" dirty="0" err="1" smtClean="0">
                <a:latin typeface="Maiandra GD" panose="020E0502030308020204" pitchFamily="34" charset="0"/>
              </a:rPr>
              <a:t>J’habite</a:t>
            </a:r>
            <a:r>
              <a:rPr lang="en-GB" dirty="0" smtClean="0">
                <a:latin typeface="Maiandra GD" panose="020E0502030308020204" pitchFamily="34" charset="0"/>
              </a:rPr>
              <a:t> en Arborfield avec mon </a:t>
            </a:r>
            <a:r>
              <a:rPr lang="en-GB" dirty="0" err="1" smtClean="0">
                <a:latin typeface="Maiandra GD" panose="020E0502030308020204" pitchFamily="34" charset="0"/>
              </a:rPr>
              <a:t>mari</a:t>
            </a:r>
            <a:r>
              <a:rPr lang="en-GB" dirty="0" smtClean="0">
                <a:latin typeface="Maiandra GD" panose="020E0502030308020204" pitchFamily="34" charset="0"/>
              </a:rPr>
              <a:t> et </a:t>
            </a:r>
            <a:r>
              <a:rPr lang="en-GB" dirty="0" err="1" smtClean="0">
                <a:latin typeface="Maiandra GD" panose="020E0502030308020204" pitchFamily="34" charset="0"/>
              </a:rPr>
              <a:t>mes</a:t>
            </a:r>
            <a:r>
              <a:rPr lang="en-GB" dirty="0" smtClean="0">
                <a:latin typeface="Maiandra GD" panose="020E0502030308020204" pitchFamily="34" charset="0"/>
              </a:rPr>
              <a:t> </a:t>
            </a:r>
            <a:r>
              <a:rPr lang="en-GB" dirty="0" err="1" smtClean="0">
                <a:latin typeface="Maiandra GD" panose="020E0502030308020204" pitchFamily="34" charset="0"/>
              </a:rPr>
              <a:t>enfants</a:t>
            </a:r>
            <a:r>
              <a:rPr lang="en-GB" dirty="0" smtClean="0">
                <a:latin typeface="Maiandra GD" panose="020E0502030308020204" pitchFamily="34" charset="0"/>
              </a:rPr>
              <a:t>, Lottie, qui à 8 </a:t>
            </a:r>
            <a:r>
              <a:rPr lang="en-GB" dirty="0" err="1" smtClean="0">
                <a:latin typeface="Maiandra GD" panose="020E0502030308020204" pitchFamily="34" charset="0"/>
              </a:rPr>
              <a:t>ans</a:t>
            </a:r>
            <a:r>
              <a:rPr lang="en-GB" dirty="0" smtClean="0">
                <a:latin typeface="Maiandra GD" panose="020E0502030308020204" pitchFamily="34" charset="0"/>
              </a:rPr>
              <a:t> et Milo </a:t>
            </a:r>
            <a:r>
              <a:rPr lang="en-GB" smtClean="0">
                <a:latin typeface="Maiandra GD" panose="020E0502030308020204" pitchFamily="34" charset="0"/>
              </a:rPr>
              <a:t>qui à </a:t>
            </a:r>
            <a:r>
              <a:rPr lang="en-GB" dirty="0" smtClean="0">
                <a:latin typeface="Maiandra GD" panose="020E0502030308020204" pitchFamily="34" charset="0"/>
              </a:rPr>
              <a:t>5 ans.</a:t>
            </a:r>
          </a:p>
          <a:p>
            <a:r>
              <a:rPr lang="en-GB" dirty="0" smtClean="0">
                <a:latin typeface="Maiandra GD" panose="020E0502030308020204" pitchFamily="34" charset="0"/>
              </a:rPr>
              <a:t>Je </a:t>
            </a:r>
            <a:r>
              <a:rPr lang="en-GB" dirty="0" err="1" smtClean="0">
                <a:latin typeface="Maiandra GD" panose="020E0502030308020204" pitchFamily="34" charset="0"/>
              </a:rPr>
              <a:t>n’ai</a:t>
            </a:r>
            <a:r>
              <a:rPr lang="en-GB" dirty="0" smtClean="0">
                <a:latin typeface="Maiandra GD" panose="020E0502030308020204" pitchFamily="34" charset="0"/>
              </a:rPr>
              <a:t> pas des </a:t>
            </a:r>
            <a:r>
              <a:rPr lang="en-GB" dirty="0" err="1" smtClean="0">
                <a:latin typeface="Maiandra GD" panose="020E0502030308020204" pitchFamily="34" charset="0"/>
              </a:rPr>
              <a:t>animaux</a:t>
            </a:r>
            <a:r>
              <a:rPr lang="en-GB" dirty="0" smtClean="0">
                <a:latin typeface="Maiandra GD" panose="020E0502030308020204" pitchFamily="34" charset="0"/>
              </a:rPr>
              <a:t>, </a:t>
            </a:r>
            <a:r>
              <a:rPr lang="en-GB" dirty="0" err="1" smtClean="0">
                <a:latin typeface="Maiandra GD" panose="020E0502030308020204" pitchFamily="34" charset="0"/>
              </a:rPr>
              <a:t>mais</a:t>
            </a:r>
            <a:r>
              <a:rPr lang="en-GB" dirty="0" smtClean="0">
                <a:latin typeface="Maiandra GD" panose="020E0502030308020204" pitchFamily="34" charset="0"/>
              </a:rPr>
              <a:t> </a:t>
            </a:r>
            <a:r>
              <a:rPr lang="en-GB" dirty="0" err="1" smtClean="0">
                <a:latin typeface="Maiandra GD" panose="020E0502030308020204" pitchFamily="34" charset="0"/>
              </a:rPr>
              <a:t>j’aime</a:t>
            </a:r>
            <a:r>
              <a:rPr lang="en-GB" dirty="0" smtClean="0">
                <a:latin typeface="Maiandra GD" panose="020E0502030308020204" pitchFamily="34" charset="0"/>
              </a:rPr>
              <a:t> les </a:t>
            </a:r>
            <a:r>
              <a:rPr lang="en-GB" dirty="0" err="1" smtClean="0">
                <a:latin typeface="Maiandra GD" panose="020E0502030308020204" pitchFamily="34" charset="0"/>
              </a:rPr>
              <a:t>lapins</a:t>
            </a:r>
            <a:r>
              <a:rPr lang="en-GB" dirty="0" smtClean="0">
                <a:latin typeface="Maiandra GD" panose="020E0502030308020204" pitchFamily="34" charset="0"/>
              </a:rPr>
              <a:t>.</a:t>
            </a:r>
          </a:p>
          <a:p>
            <a:r>
              <a:rPr lang="en-GB" dirty="0" smtClean="0">
                <a:latin typeface="Maiandra GD" panose="020E0502030308020204" pitchFamily="34" charset="0"/>
              </a:rPr>
              <a:t>Je </a:t>
            </a:r>
            <a:r>
              <a:rPr lang="en-GB" dirty="0" err="1" smtClean="0">
                <a:latin typeface="Maiandra GD" panose="020E0502030308020204" pitchFamily="34" charset="0"/>
              </a:rPr>
              <a:t>suis</a:t>
            </a:r>
            <a:r>
              <a:rPr lang="en-GB" dirty="0" smtClean="0">
                <a:latin typeface="Maiandra GD" panose="020E0502030308020204" pitchFamily="34" charset="0"/>
              </a:rPr>
              <a:t> de </a:t>
            </a:r>
            <a:r>
              <a:rPr lang="en-GB" dirty="0" err="1" smtClean="0">
                <a:latin typeface="Maiandra GD" panose="020E0502030308020204" pitchFamily="34" charset="0"/>
              </a:rPr>
              <a:t>taille</a:t>
            </a:r>
            <a:r>
              <a:rPr lang="en-GB" dirty="0" smtClean="0">
                <a:latin typeface="Maiandra GD" panose="020E0502030308020204" pitchFamily="34" charset="0"/>
              </a:rPr>
              <a:t> </a:t>
            </a:r>
            <a:r>
              <a:rPr lang="en-GB" dirty="0" err="1" smtClean="0">
                <a:latin typeface="Maiandra GD" panose="020E0502030308020204" pitchFamily="34" charset="0"/>
              </a:rPr>
              <a:t>moyenne</a:t>
            </a:r>
            <a:r>
              <a:rPr lang="en-GB" dirty="0" smtClean="0">
                <a:latin typeface="Maiandra GD" panose="020E0502030308020204" pitchFamily="34" charset="0"/>
              </a:rPr>
              <a:t> et </a:t>
            </a:r>
            <a:r>
              <a:rPr lang="en-GB" dirty="0" err="1" smtClean="0">
                <a:latin typeface="Maiandra GD" panose="020E0502030308020204" pitchFamily="34" charset="0"/>
              </a:rPr>
              <a:t>j’ai</a:t>
            </a:r>
            <a:r>
              <a:rPr lang="en-GB" dirty="0" smtClean="0">
                <a:latin typeface="Maiandra GD" panose="020E0502030308020204" pitchFamily="34" charset="0"/>
              </a:rPr>
              <a:t> les </a:t>
            </a:r>
            <a:r>
              <a:rPr lang="en-GB" dirty="0" err="1" smtClean="0">
                <a:latin typeface="Maiandra GD" panose="020E0502030308020204" pitchFamily="34" charset="0"/>
              </a:rPr>
              <a:t>cheveux</a:t>
            </a:r>
            <a:r>
              <a:rPr lang="en-GB" dirty="0" smtClean="0">
                <a:latin typeface="Maiandra GD" panose="020E0502030308020204" pitchFamily="34" charset="0"/>
              </a:rPr>
              <a:t> longs et </a:t>
            </a:r>
            <a:r>
              <a:rPr lang="en-GB" dirty="0" err="1" smtClean="0">
                <a:latin typeface="Maiandra GD" panose="020E0502030308020204" pitchFamily="34" charset="0"/>
              </a:rPr>
              <a:t>bruns</a:t>
            </a:r>
            <a:r>
              <a:rPr lang="en-GB" dirty="0" smtClean="0">
                <a:latin typeface="Maiandra GD" panose="020E0502030308020204" pitchFamily="34" charset="0"/>
              </a:rPr>
              <a:t>.  </a:t>
            </a:r>
            <a:r>
              <a:rPr lang="en-GB" dirty="0" err="1" smtClean="0">
                <a:latin typeface="Maiandra GD" panose="020E0502030308020204" pitchFamily="34" charset="0"/>
              </a:rPr>
              <a:t>J’ai</a:t>
            </a:r>
            <a:r>
              <a:rPr lang="en-GB" dirty="0" smtClean="0">
                <a:latin typeface="Maiandra GD" panose="020E0502030308020204" pitchFamily="34" charset="0"/>
              </a:rPr>
              <a:t> les </a:t>
            </a:r>
            <a:r>
              <a:rPr lang="en-GB" dirty="0" err="1" smtClean="0">
                <a:latin typeface="Maiandra GD" panose="020E0502030308020204" pitchFamily="34" charset="0"/>
              </a:rPr>
              <a:t>yeux</a:t>
            </a:r>
            <a:r>
              <a:rPr lang="en-GB" dirty="0" smtClean="0">
                <a:latin typeface="Maiandra GD" panose="020E0502030308020204" pitchFamily="34" charset="0"/>
              </a:rPr>
              <a:t> </a:t>
            </a:r>
            <a:r>
              <a:rPr lang="en-GB" dirty="0" err="1" smtClean="0">
                <a:latin typeface="Maiandra GD" panose="020E0502030308020204" pitchFamily="34" charset="0"/>
              </a:rPr>
              <a:t>verts</a:t>
            </a:r>
            <a:r>
              <a:rPr lang="en-GB" dirty="0" smtClean="0">
                <a:latin typeface="Maiandra GD" panose="020E0502030308020204" pitchFamily="34" charset="0"/>
              </a:rPr>
              <a:t>.</a:t>
            </a:r>
          </a:p>
          <a:p>
            <a:r>
              <a:rPr lang="en-GB" dirty="0" smtClean="0">
                <a:latin typeface="Maiandra GD" panose="020E0502030308020204" pitchFamily="34" charset="0"/>
              </a:rPr>
              <a:t>Ma </a:t>
            </a:r>
            <a:r>
              <a:rPr lang="en-GB" dirty="0" err="1" smtClean="0">
                <a:latin typeface="Maiandra GD" panose="020E0502030308020204" pitchFamily="34" charset="0"/>
              </a:rPr>
              <a:t>nourriture</a:t>
            </a:r>
            <a:r>
              <a:rPr lang="en-GB" dirty="0" smtClean="0">
                <a:latin typeface="Maiandra GD" panose="020E0502030308020204" pitchFamily="34" charset="0"/>
              </a:rPr>
              <a:t> </a:t>
            </a:r>
            <a:r>
              <a:rPr lang="en-GB" dirty="0" err="1" smtClean="0">
                <a:latin typeface="Maiandra GD" panose="020E0502030308020204" pitchFamily="34" charset="0"/>
              </a:rPr>
              <a:t>favori</a:t>
            </a:r>
            <a:r>
              <a:rPr lang="en-GB" dirty="0" smtClean="0">
                <a:latin typeface="Maiandra GD" panose="020E0502030308020204" pitchFamily="34" charset="0"/>
              </a:rPr>
              <a:t> est le pizza </a:t>
            </a:r>
            <a:r>
              <a:rPr lang="en-GB" dirty="0" err="1" smtClean="0">
                <a:latin typeface="Maiandra GD" panose="020E0502030308020204" pitchFamily="34" charset="0"/>
              </a:rPr>
              <a:t>parce</a:t>
            </a:r>
            <a:r>
              <a:rPr lang="en-GB" dirty="0" smtClean="0">
                <a:latin typeface="Maiandra GD" panose="020E0502030308020204" pitchFamily="34" charset="0"/>
              </a:rPr>
              <a:t> que </a:t>
            </a:r>
            <a:r>
              <a:rPr lang="en-GB" dirty="0" err="1" smtClean="0">
                <a:latin typeface="Maiandra GD" panose="020E0502030308020204" pitchFamily="34" charset="0"/>
              </a:rPr>
              <a:t>j’adore</a:t>
            </a:r>
            <a:r>
              <a:rPr lang="en-GB" dirty="0" smtClean="0">
                <a:latin typeface="Maiandra GD" panose="020E0502030308020204" pitchFamily="34" charset="0"/>
              </a:rPr>
              <a:t> le </a:t>
            </a:r>
            <a:r>
              <a:rPr lang="en-GB" dirty="0" err="1" smtClean="0">
                <a:latin typeface="Maiandra GD" panose="020E0502030308020204" pitchFamily="34" charset="0"/>
              </a:rPr>
              <a:t>fromage</a:t>
            </a:r>
            <a:r>
              <a:rPr lang="en-GB" dirty="0" smtClean="0">
                <a:latin typeface="Maiandra GD" panose="020E0502030308020204" pitchFamily="34" charset="0"/>
              </a:rPr>
              <a:t>.</a:t>
            </a:r>
          </a:p>
          <a:p>
            <a:r>
              <a:rPr lang="en-GB" dirty="0" err="1" smtClean="0">
                <a:latin typeface="Maiandra GD" panose="020E0502030308020204" pitchFamily="34" charset="0"/>
              </a:rPr>
              <a:t>J’ai</a:t>
            </a:r>
            <a:r>
              <a:rPr lang="en-GB" dirty="0" smtClean="0">
                <a:latin typeface="Maiandra GD" panose="020E0502030308020204" pitchFamily="34" charset="0"/>
              </a:rPr>
              <a:t> un </a:t>
            </a:r>
            <a:r>
              <a:rPr lang="en-GB" dirty="0" err="1" smtClean="0">
                <a:latin typeface="Maiandra GD" panose="020E0502030308020204" pitchFamily="34" charset="0"/>
              </a:rPr>
              <a:t>frere</a:t>
            </a:r>
            <a:r>
              <a:rPr lang="en-GB" dirty="0" smtClean="0">
                <a:latin typeface="Maiandra GD" panose="020E0502030308020204" pitchFamily="34" charset="0"/>
              </a:rPr>
              <a:t> qui </a:t>
            </a:r>
            <a:r>
              <a:rPr lang="en-GB" dirty="0" err="1" smtClean="0">
                <a:latin typeface="Maiandra GD" panose="020E0502030308020204" pitchFamily="34" charset="0"/>
              </a:rPr>
              <a:t>habite</a:t>
            </a:r>
            <a:r>
              <a:rPr lang="en-GB" dirty="0" smtClean="0">
                <a:latin typeface="Maiandra GD" panose="020E0502030308020204" pitchFamily="34" charset="0"/>
              </a:rPr>
              <a:t> en Nouvelle-</a:t>
            </a:r>
            <a:r>
              <a:rPr lang="en-GB" dirty="0" err="1" smtClean="0">
                <a:latin typeface="Maiandra GD" panose="020E0502030308020204" pitchFamily="34" charset="0"/>
              </a:rPr>
              <a:t>Zélande</a:t>
            </a:r>
            <a:r>
              <a:rPr lang="en-GB" dirty="0" smtClean="0">
                <a:latin typeface="Maiandra GD" panose="020E0502030308020204" pitchFamily="34" charset="0"/>
              </a:rPr>
              <a:t> et ma </a:t>
            </a:r>
            <a:r>
              <a:rPr lang="en-GB" dirty="0" err="1" smtClean="0">
                <a:latin typeface="Maiandra GD" panose="020E0502030308020204" pitchFamily="34" charset="0"/>
              </a:rPr>
              <a:t>mère</a:t>
            </a:r>
            <a:r>
              <a:rPr lang="en-GB" dirty="0" smtClean="0">
                <a:latin typeface="Maiandra GD" panose="020E0502030308020204" pitchFamily="34" charset="0"/>
              </a:rPr>
              <a:t> et mon </a:t>
            </a:r>
            <a:r>
              <a:rPr lang="en-GB" dirty="0" err="1" smtClean="0">
                <a:latin typeface="Maiandra GD" panose="020E0502030308020204" pitchFamily="34" charset="0"/>
              </a:rPr>
              <a:t>père</a:t>
            </a:r>
            <a:r>
              <a:rPr lang="en-GB" dirty="0" smtClean="0">
                <a:latin typeface="Maiandra GD" panose="020E0502030308020204" pitchFamily="34" charset="0"/>
              </a:rPr>
              <a:t> </a:t>
            </a:r>
            <a:r>
              <a:rPr lang="en-GB" dirty="0" err="1" smtClean="0">
                <a:latin typeface="Maiandra GD" panose="020E0502030308020204" pitchFamily="34" charset="0"/>
              </a:rPr>
              <a:t>habite</a:t>
            </a:r>
            <a:r>
              <a:rPr lang="en-GB" dirty="0" smtClean="0">
                <a:latin typeface="Maiandra GD" panose="020E0502030308020204" pitchFamily="34" charset="0"/>
              </a:rPr>
              <a:t> en Staffordshire </a:t>
            </a:r>
            <a:r>
              <a:rPr lang="en-GB" dirty="0" err="1" smtClean="0">
                <a:latin typeface="Maiandra GD" panose="020E0502030308020204" pitchFamily="34" charset="0"/>
              </a:rPr>
              <a:t>dans</a:t>
            </a:r>
            <a:r>
              <a:rPr lang="en-GB" dirty="0" smtClean="0">
                <a:latin typeface="Maiandra GD" panose="020E0502030308020204" pitchFamily="34" charset="0"/>
              </a:rPr>
              <a:t> le </a:t>
            </a:r>
            <a:r>
              <a:rPr lang="en-GB" dirty="0" err="1" smtClean="0">
                <a:latin typeface="Maiandra GD" panose="020E0502030308020204" pitchFamily="34" charset="0"/>
              </a:rPr>
              <a:t>nord</a:t>
            </a:r>
            <a:r>
              <a:rPr lang="en-GB" dirty="0" smtClean="0">
                <a:latin typeface="Maiandra GD" panose="020E0502030308020204" pitchFamily="34" charset="0"/>
              </a:rPr>
              <a:t> de </a:t>
            </a:r>
            <a:r>
              <a:rPr lang="en-GB" dirty="0" err="1" smtClean="0">
                <a:latin typeface="Maiandra GD" panose="020E0502030308020204" pitchFamily="34" charset="0"/>
              </a:rPr>
              <a:t>l’Angleterre</a:t>
            </a:r>
            <a:r>
              <a:rPr lang="en-GB" dirty="0" smtClean="0">
                <a:latin typeface="Maiandra GD" panose="020E0502030308020204" pitchFamily="34" charset="0"/>
              </a:rPr>
              <a:t>.</a:t>
            </a:r>
          </a:p>
          <a:p>
            <a:r>
              <a:rPr lang="en-GB" dirty="0" smtClean="0">
                <a:latin typeface="Maiandra GD" panose="020E0502030308020204" pitchFamily="34" charset="0"/>
              </a:rPr>
              <a:t>Mon </a:t>
            </a:r>
            <a:r>
              <a:rPr lang="en-GB" dirty="0" err="1" smtClean="0">
                <a:latin typeface="Maiandra GD" panose="020E0502030308020204" pitchFamily="34" charset="0"/>
              </a:rPr>
              <a:t>anniversaire</a:t>
            </a:r>
            <a:r>
              <a:rPr lang="en-GB" dirty="0" smtClean="0">
                <a:latin typeface="Maiandra GD" panose="020E0502030308020204" pitchFamily="34" charset="0"/>
              </a:rPr>
              <a:t> est </a:t>
            </a:r>
            <a:r>
              <a:rPr lang="en-GB" dirty="0" err="1" smtClean="0">
                <a:latin typeface="Maiandra GD" panose="020E0502030308020204" pitchFamily="34" charset="0"/>
              </a:rPr>
              <a:t>l’onze</a:t>
            </a:r>
            <a:r>
              <a:rPr lang="en-GB" dirty="0" smtClean="0">
                <a:latin typeface="Maiandra GD" panose="020E0502030308020204" pitchFamily="34" charset="0"/>
              </a:rPr>
              <a:t> </a:t>
            </a:r>
            <a:r>
              <a:rPr lang="en-GB" dirty="0" err="1" smtClean="0">
                <a:latin typeface="Maiandra GD" panose="020E0502030308020204" pitchFamily="34" charset="0"/>
              </a:rPr>
              <a:t>novembre</a:t>
            </a:r>
            <a:r>
              <a:rPr lang="en-GB" dirty="0" smtClean="0">
                <a:latin typeface="Maiandra GD" panose="020E0502030308020204" pitchFamily="34" charset="0"/>
              </a:rPr>
              <a:t>.</a:t>
            </a:r>
          </a:p>
          <a:p>
            <a:r>
              <a:rPr lang="en-GB" dirty="0" smtClean="0">
                <a:latin typeface="Maiandra GD" panose="020E0502030308020204" pitchFamily="34" charset="0"/>
              </a:rPr>
              <a:t>Je </a:t>
            </a:r>
            <a:r>
              <a:rPr lang="en-GB" dirty="0" err="1" smtClean="0">
                <a:latin typeface="Maiandra GD" panose="020E0502030308020204" pitchFamily="34" charset="0"/>
              </a:rPr>
              <a:t>suis</a:t>
            </a:r>
            <a:r>
              <a:rPr lang="en-GB" dirty="0" smtClean="0">
                <a:latin typeface="Maiandra GD" panose="020E0502030308020204" pitchFamily="34" charset="0"/>
              </a:rPr>
              <a:t> </a:t>
            </a:r>
            <a:r>
              <a:rPr lang="en-GB" dirty="0" err="1" smtClean="0">
                <a:latin typeface="Maiandra GD" panose="020E0502030308020204" pitchFamily="34" charset="0"/>
              </a:rPr>
              <a:t>bavarde</a:t>
            </a:r>
            <a:r>
              <a:rPr lang="en-GB" dirty="0" smtClean="0">
                <a:latin typeface="Maiandra GD" panose="020E0502030308020204" pitchFamily="34" charset="0"/>
              </a:rPr>
              <a:t> et </a:t>
            </a:r>
            <a:r>
              <a:rPr lang="en-GB" dirty="0" err="1" smtClean="0">
                <a:latin typeface="Maiandra GD" panose="020E0502030308020204" pitchFamily="34" charset="0"/>
              </a:rPr>
              <a:t>aussi</a:t>
            </a:r>
            <a:r>
              <a:rPr lang="en-GB" dirty="0" smtClean="0">
                <a:latin typeface="Maiandra GD" panose="020E0502030308020204" pitchFamily="34" charset="0"/>
              </a:rPr>
              <a:t> un </a:t>
            </a:r>
            <a:r>
              <a:rPr lang="en-GB" dirty="0" err="1" smtClean="0">
                <a:latin typeface="Maiandra GD" panose="020E0502030308020204" pitchFamily="34" charset="0"/>
              </a:rPr>
              <a:t>peu</a:t>
            </a:r>
            <a:r>
              <a:rPr lang="en-GB" dirty="0" smtClean="0">
                <a:latin typeface="Maiandra GD" panose="020E0502030308020204" pitchFamily="34" charset="0"/>
              </a:rPr>
              <a:t> </a:t>
            </a:r>
            <a:r>
              <a:rPr lang="en-GB" dirty="0" err="1" smtClean="0">
                <a:latin typeface="Maiandra GD" panose="020E0502030308020204" pitchFamily="34" charset="0"/>
              </a:rPr>
              <a:t>paresseuse</a:t>
            </a:r>
            <a:r>
              <a:rPr lang="en-GB" dirty="0" smtClean="0">
                <a:latin typeface="Maiandra GD" panose="020E0502030308020204" pitchFamily="34" charset="0"/>
              </a:rPr>
              <a:t>.</a:t>
            </a:r>
          </a:p>
          <a:p>
            <a:r>
              <a:rPr lang="en-GB" dirty="0" smtClean="0">
                <a:latin typeface="Maiandra GD" panose="020E0502030308020204" pitchFamily="34" charset="0"/>
              </a:rPr>
              <a:t>Bonne </a:t>
            </a:r>
            <a:r>
              <a:rPr lang="en-GB" dirty="0" err="1" smtClean="0">
                <a:latin typeface="Maiandra GD" panose="020E0502030308020204" pitchFamily="34" charset="0"/>
              </a:rPr>
              <a:t>journée</a:t>
            </a:r>
            <a:r>
              <a:rPr lang="en-GB" dirty="0" smtClean="0">
                <a:latin typeface="Maiandra GD" panose="020E0502030308020204" pitchFamily="34" charset="0"/>
              </a:rPr>
              <a:t>!</a:t>
            </a:r>
          </a:p>
          <a:p>
            <a:r>
              <a:rPr lang="en-GB" dirty="0" smtClean="0">
                <a:latin typeface="Maiandra GD" panose="020E0502030308020204" pitchFamily="34" charset="0"/>
              </a:rPr>
              <a:t>A la </a:t>
            </a:r>
            <a:r>
              <a:rPr lang="en-GB" dirty="0" err="1" smtClean="0">
                <a:latin typeface="Maiandra GD" panose="020E0502030308020204" pitchFamily="34" charset="0"/>
              </a:rPr>
              <a:t>prochaine</a:t>
            </a:r>
            <a:r>
              <a:rPr lang="en-GB" dirty="0" smtClean="0">
                <a:latin typeface="Maiandra GD" panose="020E0502030308020204" pitchFamily="34" charset="0"/>
              </a:rPr>
              <a:t>!</a:t>
            </a:r>
            <a:endParaRPr lang="en-GB" dirty="0">
              <a:latin typeface="Maiandra GD" panose="020E0502030308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8482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119</Words>
  <Application>Microsoft Office PowerPoint</Application>
  <PresentationFormat>Widescreen</PresentationFormat>
  <Paragraphs>11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Maiandra GD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Mackrell</dc:creator>
  <cp:lastModifiedBy>Kate Mackrell</cp:lastModifiedBy>
  <cp:revision>1</cp:revision>
  <dcterms:created xsi:type="dcterms:W3CDTF">2021-02-24T11:11:50Z</dcterms:created>
  <dcterms:modified xsi:type="dcterms:W3CDTF">2021-02-24T11:12:18Z</dcterms:modified>
</cp:coreProperties>
</file>