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7"/>
  </p:notesMasterIdLst>
  <p:sldIdLst>
    <p:sldId id="270" r:id="rId13"/>
    <p:sldId id="279" r:id="rId14"/>
    <p:sldId id="278" r:id="rId15"/>
    <p:sldId id="280" r:id="rId16"/>
    <p:sldId id="271" r:id="rId17"/>
    <p:sldId id="272" r:id="rId18"/>
    <p:sldId id="276" r:id="rId19"/>
    <p:sldId id="273" r:id="rId20"/>
    <p:sldId id="258" r:id="rId21"/>
    <p:sldId id="257" r:id="rId22"/>
    <p:sldId id="259" r:id="rId23"/>
    <p:sldId id="263" r:id="rId24"/>
    <p:sldId id="261" r:id="rId25"/>
    <p:sldId id="26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25" autoAdjust="0"/>
    <p:restoredTop sz="94694"/>
  </p:normalViewPr>
  <p:slideViewPr>
    <p:cSldViewPr snapToGrid="0" snapToObjects="1">
      <p:cViewPr varScale="1">
        <p:scale>
          <a:sx n="65" d="100"/>
          <a:sy n="65" d="100"/>
        </p:scale>
        <p:origin x="1256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22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2045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78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9887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1469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7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2475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947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159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0665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6585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2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3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72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4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03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92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25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8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.xml"/><Relationship Id="rId6" Type="http://schemas.openxmlformats.org/officeDocument/2006/relationships/image" Target="../media/image120.png"/><Relationship Id="rId5" Type="http://schemas.openxmlformats.org/officeDocument/2006/relationships/image" Target="../media/image10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1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7.png"/><Relationship Id="rId10" Type="http://schemas.openxmlformats.org/officeDocument/2006/relationships/image" Target="../media/image180.png"/><Relationship Id="rId4" Type="http://schemas.openxmlformats.org/officeDocument/2006/relationships/image" Target="../media/image27.png"/><Relationship Id="rId9" Type="http://schemas.openxmlformats.org/officeDocument/2006/relationships/image" Target="../media/image1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BE8DADC-240D-4684-97F7-78BC49811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07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22" y="1316939"/>
            <a:ext cx="7338344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047203" y="41015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sz="2215" dirty="0">
                <a:solidFill>
                  <a:schemeClr val="tx1"/>
                </a:solidFill>
                <a:latin typeface="+mn-lt"/>
              </a:rPr>
              <a:t>Year 3 | Week 7</a:t>
            </a:r>
            <a:r>
              <a:rPr lang="en-GB" sz="2215" dirty="0">
                <a:solidFill>
                  <a:schemeClr val="tx1"/>
                </a:solidFill>
                <a:latin typeface="+mn-lt"/>
              </a:rPr>
              <a:t> </a:t>
            </a:r>
            <a:r>
              <a:rPr lang="en-GB" sz="2215" dirty="0">
                <a:solidFill>
                  <a:schemeClr val="tx1"/>
                </a:solidFill>
                <a:latin typeface="+mn-lt"/>
              </a:rPr>
              <a:t>| Day </a:t>
            </a:r>
            <a:r>
              <a:rPr lang="en-GB" sz="2215" dirty="0">
                <a:solidFill>
                  <a:schemeClr val="tx1"/>
                </a:solidFill>
                <a:latin typeface="+mn-lt"/>
              </a:rPr>
              <a:t>5</a:t>
            </a:r>
            <a:endParaRPr lang="en-GB" sz="2215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466905F-5966-498E-A0D7-CBE2F1B8FC58}"/>
              </a:ext>
            </a:extLst>
          </p:cNvPr>
          <p:cNvSpPr/>
          <p:nvPr/>
        </p:nvSpPr>
        <p:spPr>
          <a:xfrm>
            <a:off x="5244039" y="4552154"/>
            <a:ext cx="2662328" cy="546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954" dirty="0">
              <a:solidFill>
                <a:srgbClr val="FF0000"/>
              </a:solidFill>
              <a:latin typeface="KG Primary Penmanship" panose="02000506000000020003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578" y="1699752"/>
            <a:ext cx="2391715" cy="7934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5785" y="3210881"/>
            <a:ext cx="2386087" cy="7934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039" y="4476290"/>
            <a:ext cx="2391715" cy="7934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9777" y="5350936"/>
            <a:ext cx="3005119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35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325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6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478"/>
            <a:ext cx="9115111" cy="632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065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837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821026" y="473321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Convert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128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026" y="473321"/>
                <a:ext cx="7497474" cy="3970318"/>
              </a:xfrm>
              <a:prstGeom prst="rect">
                <a:avLst/>
              </a:prstGeom>
              <a:blipFill>
                <a:blip r:embed="rId4"/>
                <a:stretch>
                  <a:fillRect l="-1707" t="-16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728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821026" y="473321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Convert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128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026" y="473321"/>
                <a:ext cx="7497474" cy="3970318"/>
              </a:xfrm>
              <a:prstGeom prst="rect">
                <a:avLst/>
              </a:prstGeom>
              <a:blipFill>
                <a:blip r:embed="rId5"/>
                <a:stretch>
                  <a:fillRect l="-1707" t="-16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100227" y="861183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00227" y="1323567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633627" y="2159609"/>
                <a:ext cx="27948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60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3627" y="2159609"/>
                <a:ext cx="2794882" cy="523220"/>
              </a:xfrm>
              <a:prstGeom prst="rect">
                <a:avLst/>
              </a:prstGeom>
              <a:blipFill>
                <a:blip r:embed="rId6"/>
                <a:stretch>
                  <a:fillRect l="-435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230862" y="2159609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86028" y="3411189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692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292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5"/>
          <p:cNvSpPr/>
          <p:nvPr/>
        </p:nvSpPr>
        <p:spPr>
          <a:xfrm>
            <a:off x="6325905" y="1643034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16" name="TextBox 7"/>
          <p:cNvSpPr txBox="1"/>
          <p:nvPr/>
        </p:nvSpPr>
        <p:spPr>
          <a:xfrm>
            <a:off x="750633" y="519930"/>
            <a:ext cx="362410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Tommy uses toy bricks to make a tower.</a:t>
            </a:r>
          </a:p>
          <a:p>
            <a:endParaRPr lang="en-GB" sz="2800" dirty="0" smtClean="0">
              <a:latin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</a:rPr>
              <a:t>What </a:t>
            </a:r>
            <a:r>
              <a:rPr lang="en-GB" sz="2800" dirty="0">
                <a:latin typeface="Calibri" panose="020F0502020204030204" pitchFamily="34" charset="0"/>
              </a:rPr>
              <a:t>is the height of the tower?</a:t>
            </a:r>
          </a:p>
        </p:txBody>
      </p:sp>
      <p:sp>
        <p:nvSpPr>
          <p:cNvPr id="17" name="Rectangle 8"/>
          <p:cNvSpPr/>
          <p:nvPr/>
        </p:nvSpPr>
        <p:spPr>
          <a:xfrm>
            <a:off x="4584323" y="517275"/>
            <a:ext cx="1933145" cy="317831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9" name="Rectangle 9"/>
          <p:cNvSpPr/>
          <p:nvPr/>
        </p:nvSpPr>
        <p:spPr>
          <a:xfrm>
            <a:off x="5564925" y="3695586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2" name="Rectangle 10"/>
          <p:cNvSpPr/>
          <p:nvPr/>
        </p:nvSpPr>
        <p:spPr>
          <a:xfrm>
            <a:off x="4456387" y="3695586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Rectangle 11"/>
          <p:cNvSpPr/>
          <p:nvPr/>
        </p:nvSpPr>
        <p:spPr>
          <a:xfrm>
            <a:off x="6673462" y="3695586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4" name="Rectangle 12"/>
          <p:cNvSpPr/>
          <p:nvPr/>
        </p:nvSpPr>
        <p:spPr>
          <a:xfrm>
            <a:off x="2516926" y="3695586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5" name="Straight Arrow Connector 14"/>
          <p:cNvCxnSpPr/>
          <p:nvPr/>
        </p:nvCxnSpPr>
        <p:spPr>
          <a:xfrm>
            <a:off x="6680961" y="568230"/>
            <a:ext cx="0" cy="302544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17"/>
          <p:cNvCxnSpPr/>
          <p:nvPr/>
        </p:nvCxnSpPr>
        <p:spPr>
          <a:xfrm>
            <a:off x="2356040" y="3695586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19"/>
          <p:cNvSpPr/>
          <p:nvPr/>
        </p:nvSpPr>
        <p:spPr>
          <a:xfrm>
            <a:off x="1122614" y="3965489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34" name="Straight Arrow Connector 20"/>
          <p:cNvCxnSpPr/>
          <p:nvPr/>
        </p:nvCxnSpPr>
        <p:spPr>
          <a:xfrm>
            <a:off x="2472834" y="5036459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25"/>
          <p:cNvSpPr/>
          <p:nvPr/>
        </p:nvSpPr>
        <p:spPr>
          <a:xfrm>
            <a:off x="2780488" y="5003578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37" name="Straight Arrow Connector 26"/>
          <p:cNvCxnSpPr/>
          <p:nvPr/>
        </p:nvCxnSpPr>
        <p:spPr>
          <a:xfrm>
            <a:off x="4442532" y="5039061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29"/>
          <p:cNvSpPr/>
          <p:nvPr/>
        </p:nvSpPr>
        <p:spPr>
          <a:xfrm>
            <a:off x="4387700" y="5042239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39" name="Straight Arrow Connector 30"/>
          <p:cNvCxnSpPr/>
          <p:nvPr/>
        </p:nvCxnSpPr>
        <p:spPr>
          <a:xfrm>
            <a:off x="5575513" y="5041488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1"/>
          <p:cNvSpPr/>
          <p:nvPr/>
        </p:nvSpPr>
        <p:spPr>
          <a:xfrm>
            <a:off x="5564925" y="504466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1" name="Straight Arrow Connector 32"/>
          <p:cNvCxnSpPr/>
          <p:nvPr/>
        </p:nvCxnSpPr>
        <p:spPr>
          <a:xfrm>
            <a:off x="6728121" y="5041488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34"/>
          <p:cNvSpPr/>
          <p:nvPr/>
        </p:nvSpPr>
        <p:spPr>
          <a:xfrm>
            <a:off x="6707749" y="5066177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561137"/>
              </p:ext>
            </p:extLst>
          </p:nvPr>
        </p:nvGraphicFramePr>
        <p:xfrm>
          <a:off x="1816187" y="345259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197754" y="1688436"/>
                <a:ext cx="63030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754" y="1688436"/>
                <a:ext cx="630301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21"/>
          <p:cNvSpPr/>
          <p:nvPr/>
        </p:nvSpPr>
        <p:spPr>
          <a:xfrm>
            <a:off x="2714547" y="244237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3" name="Rectangle 22"/>
          <p:cNvSpPr/>
          <p:nvPr/>
        </p:nvSpPr>
        <p:spPr>
          <a:xfrm>
            <a:off x="2165678" y="3100169"/>
            <a:ext cx="10565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  <a:endParaRPr lang="en-GB" sz="2400" dirty="0"/>
          </a:p>
        </p:txBody>
      </p:sp>
      <p:sp>
        <p:nvSpPr>
          <p:cNvPr id="24" name="Rectangle 23"/>
          <p:cNvSpPr/>
          <p:nvPr/>
        </p:nvSpPr>
        <p:spPr>
          <a:xfrm>
            <a:off x="2173270" y="2460832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7</a:t>
            </a:r>
            <a:endParaRPr lang="en-GB" sz="3600" dirty="0"/>
          </a:p>
        </p:txBody>
      </p:sp>
      <p:sp>
        <p:nvSpPr>
          <p:cNvPr id="25" name="Rectangle 24"/>
          <p:cNvSpPr/>
          <p:nvPr/>
        </p:nvSpPr>
        <p:spPr>
          <a:xfrm>
            <a:off x="1955706" y="5610915"/>
            <a:ext cx="5232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The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 height of the tower is 71 cm.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7" name="Rectangle 5">
            <a:extLst>
              <a:ext uri="{FF2B5EF4-FFF2-40B4-BE49-F238E27FC236}">
                <a16:creationId xmlns:a16="http://schemas.microsoft.com/office/drawing/2014/main" id="{17300CDB-D881-4F6A-87BA-E175FE1EAD6B}"/>
              </a:ext>
            </a:extLst>
          </p:cNvPr>
          <p:cNvSpPr/>
          <p:nvPr/>
        </p:nvSpPr>
        <p:spPr>
          <a:xfrm>
            <a:off x="6421811" y="1919151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28" name="Rectangle 8">
            <a:extLst>
              <a:ext uri="{FF2B5EF4-FFF2-40B4-BE49-F238E27FC236}">
                <a16:creationId xmlns:a16="http://schemas.microsoft.com/office/drawing/2014/main" id="{BA274269-2065-48D3-857E-480EA21513AC}"/>
              </a:ext>
            </a:extLst>
          </p:cNvPr>
          <p:cNvSpPr/>
          <p:nvPr/>
        </p:nvSpPr>
        <p:spPr>
          <a:xfrm>
            <a:off x="4611609" y="789709"/>
            <a:ext cx="1933145" cy="29058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9" name="Rectangle 9">
            <a:extLst>
              <a:ext uri="{FF2B5EF4-FFF2-40B4-BE49-F238E27FC236}">
                <a16:creationId xmlns:a16="http://schemas.microsoft.com/office/drawing/2014/main" id="{89C6BC9F-135E-4343-B1E7-7AF0816681B4}"/>
              </a:ext>
            </a:extLst>
          </p:cNvPr>
          <p:cNvSpPr/>
          <p:nvPr/>
        </p:nvSpPr>
        <p:spPr>
          <a:xfrm>
            <a:off x="5551070" y="3695593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Rectangle 10">
            <a:extLst>
              <a:ext uri="{FF2B5EF4-FFF2-40B4-BE49-F238E27FC236}">
                <a16:creationId xmlns:a16="http://schemas.microsoft.com/office/drawing/2014/main" id="{CEAFF88C-93EC-4BC4-A027-AB9F89BB3F20}"/>
              </a:ext>
            </a:extLst>
          </p:cNvPr>
          <p:cNvSpPr/>
          <p:nvPr/>
        </p:nvSpPr>
        <p:spPr>
          <a:xfrm>
            <a:off x="4442532" y="3695593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1" name="Rectangle 11">
            <a:extLst>
              <a:ext uri="{FF2B5EF4-FFF2-40B4-BE49-F238E27FC236}">
                <a16:creationId xmlns:a16="http://schemas.microsoft.com/office/drawing/2014/main" id="{8DEE524A-4007-4B97-85C3-36979603B1BF}"/>
              </a:ext>
            </a:extLst>
          </p:cNvPr>
          <p:cNvSpPr/>
          <p:nvPr/>
        </p:nvSpPr>
        <p:spPr>
          <a:xfrm>
            <a:off x="6659607" y="3695593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2" name="Rectangle 12">
            <a:extLst>
              <a:ext uri="{FF2B5EF4-FFF2-40B4-BE49-F238E27FC236}">
                <a16:creationId xmlns:a16="http://schemas.microsoft.com/office/drawing/2014/main" id="{0E3609D0-5286-405A-A6E5-13BF12E9189A}"/>
              </a:ext>
            </a:extLst>
          </p:cNvPr>
          <p:cNvSpPr/>
          <p:nvPr/>
        </p:nvSpPr>
        <p:spPr>
          <a:xfrm>
            <a:off x="2503071" y="3695593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3" name="Straight Arrow Connector 14">
            <a:extLst>
              <a:ext uri="{FF2B5EF4-FFF2-40B4-BE49-F238E27FC236}">
                <a16:creationId xmlns:a16="http://schemas.microsoft.com/office/drawing/2014/main" id="{08826762-C503-4404-9D46-C5DF44884515}"/>
              </a:ext>
            </a:extLst>
          </p:cNvPr>
          <p:cNvCxnSpPr/>
          <p:nvPr/>
        </p:nvCxnSpPr>
        <p:spPr>
          <a:xfrm>
            <a:off x="6741555" y="789709"/>
            <a:ext cx="0" cy="287311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17">
            <a:extLst>
              <a:ext uri="{FF2B5EF4-FFF2-40B4-BE49-F238E27FC236}">
                <a16:creationId xmlns:a16="http://schemas.microsoft.com/office/drawing/2014/main" id="{8C5C9AF2-9819-4E04-8744-F3D5C92DC793}"/>
              </a:ext>
            </a:extLst>
          </p:cNvPr>
          <p:cNvCxnSpPr/>
          <p:nvPr/>
        </p:nvCxnSpPr>
        <p:spPr>
          <a:xfrm>
            <a:off x="2328331" y="3695593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19">
            <a:extLst>
              <a:ext uri="{FF2B5EF4-FFF2-40B4-BE49-F238E27FC236}">
                <a16:creationId xmlns:a16="http://schemas.microsoft.com/office/drawing/2014/main" id="{F2CFD023-4CC8-4BF2-953B-BC04196C458B}"/>
              </a:ext>
            </a:extLst>
          </p:cNvPr>
          <p:cNvSpPr/>
          <p:nvPr/>
        </p:nvSpPr>
        <p:spPr>
          <a:xfrm>
            <a:off x="1122614" y="396549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36" name="Straight Arrow Connector 20">
            <a:extLst>
              <a:ext uri="{FF2B5EF4-FFF2-40B4-BE49-F238E27FC236}">
                <a16:creationId xmlns:a16="http://schemas.microsoft.com/office/drawing/2014/main" id="{3FD6271A-D41B-4557-9384-CB8BC891188D}"/>
              </a:ext>
            </a:extLst>
          </p:cNvPr>
          <p:cNvCxnSpPr/>
          <p:nvPr/>
        </p:nvCxnSpPr>
        <p:spPr>
          <a:xfrm>
            <a:off x="2472834" y="5036466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25">
            <a:extLst>
              <a:ext uri="{FF2B5EF4-FFF2-40B4-BE49-F238E27FC236}">
                <a16:creationId xmlns:a16="http://schemas.microsoft.com/office/drawing/2014/main" id="{BBB46E47-C1E0-4E50-AFE3-EBDF5E9AB978}"/>
              </a:ext>
            </a:extLst>
          </p:cNvPr>
          <p:cNvSpPr/>
          <p:nvPr/>
        </p:nvSpPr>
        <p:spPr>
          <a:xfrm>
            <a:off x="2780488" y="506618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38" name="Straight Arrow Connector 26">
            <a:extLst>
              <a:ext uri="{FF2B5EF4-FFF2-40B4-BE49-F238E27FC236}">
                <a16:creationId xmlns:a16="http://schemas.microsoft.com/office/drawing/2014/main" id="{B6E5AAD1-EEFF-4B81-A440-E5E3A108F59E}"/>
              </a:ext>
            </a:extLst>
          </p:cNvPr>
          <p:cNvCxnSpPr/>
          <p:nvPr/>
        </p:nvCxnSpPr>
        <p:spPr>
          <a:xfrm>
            <a:off x="4442532" y="5039068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29">
            <a:extLst>
              <a:ext uri="{FF2B5EF4-FFF2-40B4-BE49-F238E27FC236}">
                <a16:creationId xmlns:a16="http://schemas.microsoft.com/office/drawing/2014/main" id="{BC4A1411-E0EC-4EE6-B6ED-045680463984}"/>
              </a:ext>
            </a:extLst>
          </p:cNvPr>
          <p:cNvSpPr/>
          <p:nvPr/>
        </p:nvSpPr>
        <p:spPr>
          <a:xfrm>
            <a:off x="4387700" y="506618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0" name="Straight Arrow Connector 30">
            <a:extLst>
              <a:ext uri="{FF2B5EF4-FFF2-40B4-BE49-F238E27FC236}">
                <a16:creationId xmlns:a16="http://schemas.microsoft.com/office/drawing/2014/main" id="{324DC8C6-1D4B-482D-B882-EFC4CEBC1693}"/>
              </a:ext>
            </a:extLst>
          </p:cNvPr>
          <p:cNvCxnSpPr/>
          <p:nvPr/>
        </p:nvCxnSpPr>
        <p:spPr>
          <a:xfrm>
            <a:off x="5575513" y="5041495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31">
            <a:extLst>
              <a:ext uri="{FF2B5EF4-FFF2-40B4-BE49-F238E27FC236}">
                <a16:creationId xmlns:a16="http://schemas.microsoft.com/office/drawing/2014/main" id="{857ECE97-DCFF-4917-8DFD-7A7362106816}"/>
              </a:ext>
            </a:extLst>
          </p:cNvPr>
          <p:cNvSpPr/>
          <p:nvPr/>
        </p:nvSpPr>
        <p:spPr>
          <a:xfrm>
            <a:off x="5564925" y="506618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2" name="Straight Arrow Connector 32">
            <a:extLst>
              <a:ext uri="{FF2B5EF4-FFF2-40B4-BE49-F238E27FC236}">
                <a16:creationId xmlns:a16="http://schemas.microsoft.com/office/drawing/2014/main" id="{1E626A0A-3FC0-4F0B-B11A-0D504161F44C}"/>
              </a:ext>
            </a:extLst>
          </p:cNvPr>
          <p:cNvCxnSpPr/>
          <p:nvPr/>
        </p:nvCxnSpPr>
        <p:spPr>
          <a:xfrm>
            <a:off x="6728121" y="5041495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34">
            <a:extLst>
              <a:ext uri="{FF2B5EF4-FFF2-40B4-BE49-F238E27FC236}">
                <a16:creationId xmlns:a16="http://schemas.microsoft.com/office/drawing/2014/main" id="{AD7F3D39-1DD4-44A5-88EC-2AA29BD79F43}"/>
              </a:ext>
            </a:extLst>
          </p:cNvPr>
          <p:cNvSpPr/>
          <p:nvPr/>
        </p:nvSpPr>
        <p:spPr>
          <a:xfrm>
            <a:off x="6707749" y="506618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7806" y="380657"/>
            <a:ext cx="681462" cy="6814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97396" y="328771"/>
            <a:ext cx="2006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21" name="Rectangle 3"/>
          <p:cNvSpPr/>
          <p:nvPr/>
        </p:nvSpPr>
        <p:spPr>
          <a:xfrm>
            <a:off x="6394271" y="2062996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22" name="Rectangle 4"/>
          <p:cNvSpPr/>
          <p:nvPr/>
        </p:nvSpPr>
        <p:spPr>
          <a:xfrm>
            <a:off x="4607765" y="858982"/>
            <a:ext cx="1933145" cy="28356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Rectangle 5"/>
          <p:cNvSpPr/>
          <p:nvPr/>
        </p:nvSpPr>
        <p:spPr>
          <a:xfrm>
            <a:off x="5561081" y="3694622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4" name="Rectangle 6"/>
          <p:cNvSpPr/>
          <p:nvPr/>
        </p:nvSpPr>
        <p:spPr>
          <a:xfrm>
            <a:off x="4452543" y="3694622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7" name="Rectangle 7"/>
          <p:cNvSpPr/>
          <p:nvPr/>
        </p:nvSpPr>
        <p:spPr>
          <a:xfrm>
            <a:off x="6669618" y="3694622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8" name="Rectangle 8"/>
          <p:cNvSpPr/>
          <p:nvPr/>
        </p:nvSpPr>
        <p:spPr>
          <a:xfrm>
            <a:off x="2513082" y="3694622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9" name="Straight Arrow Connector 9"/>
          <p:cNvCxnSpPr/>
          <p:nvPr/>
        </p:nvCxnSpPr>
        <p:spPr>
          <a:xfrm>
            <a:off x="6760242" y="858982"/>
            <a:ext cx="0" cy="281686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10"/>
          <p:cNvCxnSpPr/>
          <p:nvPr/>
        </p:nvCxnSpPr>
        <p:spPr>
          <a:xfrm>
            <a:off x="2282922" y="3694622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11"/>
          <p:cNvSpPr/>
          <p:nvPr/>
        </p:nvSpPr>
        <p:spPr>
          <a:xfrm>
            <a:off x="1132625" y="394716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42" name="Straight Arrow Connector 12"/>
          <p:cNvCxnSpPr/>
          <p:nvPr/>
        </p:nvCxnSpPr>
        <p:spPr>
          <a:xfrm>
            <a:off x="2482845" y="5035495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13"/>
          <p:cNvSpPr/>
          <p:nvPr/>
        </p:nvSpPr>
        <p:spPr>
          <a:xfrm>
            <a:off x="2790499" y="506521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44" name="Straight Arrow Connector 14"/>
          <p:cNvCxnSpPr/>
          <p:nvPr/>
        </p:nvCxnSpPr>
        <p:spPr>
          <a:xfrm>
            <a:off x="4452543" y="5038097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15"/>
          <p:cNvSpPr/>
          <p:nvPr/>
        </p:nvSpPr>
        <p:spPr>
          <a:xfrm>
            <a:off x="4397711" y="506521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6" name="Straight Arrow Connector 16"/>
          <p:cNvCxnSpPr/>
          <p:nvPr/>
        </p:nvCxnSpPr>
        <p:spPr>
          <a:xfrm>
            <a:off x="5583472" y="5040524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17"/>
          <p:cNvSpPr/>
          <p:nvPr/>
        </p:nvSpPr>
        <p:spPr>
          <a:xfrm>
            <a:off x="5574936" y="506521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8" name="Straight Arrow Connector 18"/>
          <p:cNvCxnSpPr/>
          <p:nvPr/>
        </p:nvCxnSpPr>
        <p:spPr>
          <a:xfrm>
            <a:off x="6738132" y="5040524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/>
          <p:nvPr/>
        </p:nvSpPr>
        <p:spPr>
          <a:xfrm>
            <a:off x="6717760" y="506521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  <p:sp>
        <p:nvSpPr>
          <p:cNvPr id="50" name="TextBox 7"/>
          <p:cNvSpPr txBox="1"/>
          <p:nvPr/>
        </p:nvSpPr>
        <p:spPr>
          <a:xfrm>
            <a:off x="667512" y="401950"/>
            <a:ext cx="5428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length of the tower?</a:t>
            </a:r>
          </a:p>
        </p:txBody>
      </p:sp>
      <p:sp>
        <p:nvSpPr>
          <p:cNvPr id="51" name="Left Brace 25"/>
          <p:cNvSpPr/>
          <p:nvPr/>
        </p:nvSpPr>
        <p:spPr>
          <a:xfrm rot="16200000">
            <a:off x="5506236" y="4615745"/>
            <a:ext cx="193853" cy="1899927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2" name="Rectangle 26"/>
          <p:cNvSpPr/>
          <p:nvPr/>
        </p:nvSpPr>
        <p:spPr>
          <a:xfrm>
            <a:off x="4948607" y="571452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24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Rectangle 28"/>
              <p:cNvSpPr/>
              <p:nvPr/>
            </p:nvSpPr>
            <p:spPr>
              <a:xfrm>
                <a:off x="1516241" y="1227185"/>
                <a:ext cx="2630999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3200" dirty="0" smtClean="0">
                    <a:latin typeface="Calibri" panose="020F0502020204030204" pitchFamily="34" charset="0"/>
                  </a:rPr>
                  <a:t>23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40</a:t>
                </a:r>
                <a:endParaRPr lang="en-GB" sz="3200" dirty="0"/>
              </a:p>
            </p:txBody>
          </p:sp>
        </mc:Choice>
        <mc:Fallback xmlns="">
          <p:sp>
            <p:nvSpPr>
              <p:cNvPr id="54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6241" y="1227185"/>
                <a:ext cx="2630999" cy="584775"/>
              </a:xfrm>
              <a:prstGeom prst="rect">
                <a:avLst/>
              </a:prstGeom>
              <a:blipFill>
                <a:blip r:embed="rId7"/>
                <a:stretch>
                  <a:fillRect l="-1624" t="-12500" r="-162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Rectangle 35"/>
          <p:cNvSpPr/>
          <p:nvPr/>
        </p:nvSpPr>
        <p:spPr>
          <a:xfrm>
            <a:off x="2282922" y="2722868"/>
            <a:ext cx="19264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64 cm</a:t>
            </a:r>
            <a:endParaRPr lang="en-GB" sz="32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28"/>
              <p:cNvSpPr/>
              <p:nvPr/>
            </p:nvSpPr>
            <p:spPr>
              <a:xfrm>
                <a:off x="1506337" y="1836078"/>
                <a:ext cx="2630999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3200" dirty="0" smtClean="0">
                    <a:latin typeface="Calibri" panose="020F0502020204030204" pitchFamily="34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64</a:t>
                </a:r>
                <a:endParaRPr lang="en-GB" sz="3200" dirty="0"/>
              </a:p>
            </p:txBody>
          </p:sp>
        </mc:Choice>
        <mc:Fallback xmlns="">
          <p:sp>
            <p:nvSpPr>
              <p:cNvPr id="62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6337" y="1836078"/>
                <a:ext cx="2630999" cy="584775"/>
              </a:xfrm>
              <a:prstGeom prst="rect">
                <a:avLst/>
              </a:prstGeom>
              <a:blipFill>
                <a:blip r:embed="rId8"/>
                <a:stretch>
                  <a:fillRect l="-1389" t="-12500" r="-162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3861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5" grpId="0"/>
      <p:bldP spid="47" grpId="0"/>
      <p:bldP spid="49" grpId="0"/>
      <p:bldP spid="51" grpId="0" animBg="1"/>
      <p:bldP spid="52" grpId="0"/>
      <p:bldP spid="54" grpId="0"/>
      <p:bldP spid="61" grpId="0"/>
      <p:bldP spid="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7"/>
              <p:cNvSpPr txBox="1"/>
              <p:nvPr/>
            </p:nvSpPr>
            <p:spPr>
              <a:xfrm>
                <a:off x="667512" y="703332"/>
                <a:ext cx="664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20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10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703332"/>
                <a:ext cx="6643255" cy="523220"/>
              </a:xfrm>
              <a:prstGeom prst="rect">
                <a:avLst/>
              </a:prstGeom>
              <a:blipFill>
                <a:blip r:embed="rId5"/>
                <a:stretch>
                  <a:fillRect l="-19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19"/>
          <p:cNvSpPr/>
          <p:nvPr/>
        </p:nvSpPr>
        <p:spPr>
          <a:xfrm>
            <a:off x="4140783" y="703010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 cm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1162730" y="741786"/>
            <a:ext cx="653142" cy="517755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7"/>
              <p:cNvSpPr txBox="1"/>
              <p:nvPr/>
            </p:nvSpPr>
            <p:spPr>
              <a:xfrm>
                <a:off x="5820692" y="1599366"/>
                <a:ext cx="26020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10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1 cm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0692" y="1599366"/>
                <a:ext cx="2602063" cy="523220"/>
              </a:xfrm>
              <a:prstGeom prst="rect">
                <a:avLst/>
              </a:prstGeom>
              <a:blipFill>
                <a:blip r:embed="rId6"/>
                <a:stretch>
                  <a:fillRect l="-491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7"/>
          <p:cNvSpPr txBox="1"/>
          <p:nvPr/>
        </p:nvSpPr>
        <p:spPr>
          <a:xfrm>
            <a:off x="3800656" y="717371"/>
            <a:ext cx="800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</a:rPr>
              <a:t>30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7"/>
              <p:cNvSpPr txBox="1"/>
              <p:nvPr/>
            </p:nvSpPr>
            <p:spPr>
              <a:xfrm>
                <a:off x="667512" y="1815496"/>
                <a:ext cx="664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2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10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1815496"/>
                <a:ext cx="6643255" cy="523220"/>
              </a:xfrm>
              <a:prstGeom prst="rect">
                <a:avLst/>
              </a:prstGeom>
              <a:blipFill>
                <a:blip r:embed="rId7"/>
                <a:stretch>
                  <a:fillRect l="-192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3654138" y="625216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TextBox 7"/>
          <p:cNvSpPr txBox="1"/>
          <p:nvPr/>
        </p:nvSpPr>
        <p:spPr>
          <a:xfrm>
            <a:off x="3207216" y="1814211"/>
            <a:ext cx="1563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12 cm</a:t>
            </a:r>
          </a:p>
        </p:txBody>
      </p:sp>
      <p:sp>
        <p:nvSpPr>
          <p:cNvPr id="11" name="TextBox 7"/>
          <p:cNvSpPr txBox="1"/>
          <p:nvPr/>
        </p:nvSpPr>
        <p:spPr>
          <a:xfrm>
            <a:off x="3802368" y="714472"/>
            <a:ext cx="710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7"/>
              <p:cNvSpPr txBox="1"/>
              <p:nvPr/>
            </p:nvSpPr>
            <p:spPr>
              <a:xfrm>
                <a:off x="667512" y="3464185"/>
                <a:ext cx="84064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 m 80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cm</a:t>
                </a:r>
                <a:r>
                  <a:rPr lang="en-GB" sz="2800" dirty="0">
                    <a:latin typeface="Calibri" panose="020F0502020204030204" pitchFamily="34" charset="0"/>
                  </a:rPr>
                  <a:t>          </a:t>
                </a:r>
              </a:p>
            </p:txBody>
          </p:sp>
        </mc:Choice>
        <mc:Fallback xmlns="">
          <p:sp>
            <p:nvSpPr>
              <p:cNvPr id="12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464185"/>
                <a:ext cx="8406406" cy="523220"/>
              </a:xfrm>
              <a:prstGeom prst="rect">
                <a:avLst/>
              </a:prstGeom>
              <a:blipFill>
                <a:blip r:embed="rId8"/>
                <a:stretch>
                  <a:fillRect l="-152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2759912" y="3415337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7"/>
              <p:cNvSpPr txBox="1"/>
              <p:nvPr/>
            </p:nvSpPr>
            <p:spPr>
              <a:xfrm>
                <a:off x="4238721" y="3475647"/>
                <a:ext cx="26020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2</a:t>
                </a:r>
                <a:r>
                  <a:rPr lang="en-GB" sz="2800" dirty="0">
                    <a:latin typeface="Calibri" panose="020F0502020204030204" pitchFamily="34" charset="0"/>
                  </a:rPr>
                  <a:t> m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8721" y="3475647"/>
                <a:ext cx="2602063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Group 14"/>
          <p:cNvGrpSpPr/>
          <p:nvPr/>
        </p:nvGrpSpPr>
        <p:grpSpPr>
          <a:xfrm>
            <a:off x="5365260" y="2520506"/>
            <a:ext cx="2801797" cy="2837294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0"/>
          <p:cNvSpPr/>
          <p:nvPr/>
        </p:nvSpPr>
        <p:spPr>
          <a:xfrm>
            <a:off x="5539753" y="4559310"/>
            <a:ext cx="69442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 m</a:t>
            </a:r>
            <a:endParaRPr lang="en-GB" sz="2600" dirty="0"/>
          </a:p>
        </p:txBody>
      </p:sp>
      <p:sp>
        <p:nvSpPr>
          <p:cNvPr id="22" name="Rectangle 21"/>
          <p:cNvSpPr/>
          <p:nvPr/>
        </p:nvSpPr>
        <p:spPr>
          <a:xfrm>
            <a:off x="7173077" y="4587079"/>
            <a:ext cx="107914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80 cm </a:t>
            </a:r>
            <a:endParaRPr lang="en-GB" sz="2600" dirty="0"/>
          </a:p>
        </p:txBody>
      </p:sp>
      <p:sp>
        <p:nvSpPr>
          <p:cNvPr id="24" name="Rectangle 23"/>
          <p:cNvSpPr/>
          <p:nvPr/>
        </p:nvSpPr>
        <p:spPr>
          <a:xfrm>
            <a:off x="6215299" y="2779632"/>
            <a:ext cx="146824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180 cm</a:t>
            </a:r>
            <a:endParaRPr lang="en-GB" sz="2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7"/>
              <p:cNvSpPr txBox="1"/>
              <p:nvPr/>
            </p:nvSpPr>
            <p:spPr>
              <a:xfrm>
                <a:off x="667512" y="4420498"/>
                <a:ext cx="414649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180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cm</a:t>
                </a:r>
                <a:r>
                  <a:rPr lang="en-GB" sz="2800" dirty="0">
                    <a:latin typeface="Calibri" panose="020F0502020204030204" pitchFamily="34" charset="0"/>
                  </a:rPr>
                  <a:t>       </a:t>
                </a:r>
              </a:p>
            </p:txBody>
          </p:sp>
        </mc:Choice>
        <mc:Fallback xmlns="">
          <p:sp>
            <p:nvSpPr>
              <p:cNvPr id="25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420498"/>
                <a:ext cx="4146490" cy="523220"/>
              </a:xfrm>
              <a:prstGeom prst="rect">
                <a:avLst/>
              </a:prstGeom>
              <a:blipFill>
                <a:blip r:embed="rId10"/>
                <a:stretch>
                  <a:fillRect l="-308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/>
          <p:cNvSpPr/>
          <p:nvPr/>
        </p:nvSpPr>
        <p:spPr>
          <a:xfrm>
            <a:off x="5300906" y="4561214"/>
            <a:ext cx="117211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100 cm</a:t>
            </a:r>
            <a:endParaRPr lang="en-GB" sz="2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7"/>
              <p:cNvSpPr txBox="1"/>
              <p:nvPr/>
            </p:nvSpPr>
            <p:spPr>
              <a:xfrm>
                <a:off x="3779152" y="4403239"/>
                <a:ext cx="26020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200</a:t>
                </a:r>
                <a:r>
                  <a:rPr lang="en-GB" sz="2800" dirty="0">
                    <a:latin typeface="Calibri" panose="020F0502020204030204" pitchFamily="34" charset="0"/>
                  </a:rPr>
                  <a:t> cm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152" y="4403239"/>
                <a:ext cx="2602063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2312609" y="4407261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TextBox 7"/>
          <p:cNvSpPr txBox="1"/>
          <p:nvPr/>
        </p:nvSpPr>
        <p:spPr>
          <a:xfrm>
            <a:off x="2486948" y="4467258"/>
            <a:ext cx="709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</a:p>
        </p:txBody>
      </p:sp>
      <p:sp>
        <p:nvSpPr>
          <p:cNvPr id="31" name="TextBox 7"/>
          <p:cNvSpPr txBox="1"/>
          <p:nvPr/>
        </p:nvSpPr>
        <p:spPr>
          <a:xfrm>
            <a:off x="2945201" y="3492906"/>
            <a:ext cx="709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136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5" grpId="1"/>
      <p:bldP spid="6" grpId="0"/>
      <p:bldP spid="6" grpId="1" build="allAtOnce"/>
      <p:bldP spid="7" grpId="0"/>
      <p:bldP spid="7" grpId="1"/>
      <p:bldP spid="10" grpId="0"/>
      <p:bldP spid="10" grpId="1"/>
      <p:bldP spid="11" grpId="0"/>
      <p:bldP spid="12" grpId="0"/>
      <p:bldP spid="13" grpId="0" animBg="1"/>
      <p:bldP spid="14" grpId="0"/>
      <p:bldP spid="21" grpId="0"/>
      <p:bldP spid="21" grpId="1"/>
      <p:bldP spid="22" grpId="0"/>
      <p:bldP spid="22" grpId="1"/>
      <p:bldP spid="24" grpId="0"/>
      <p:bldP spid="24" grpId="1"/>
      <p:bldP spid="25" grpId="0"/>
      <p:bldP spid="27" grpId="0"/>
      <p:bldP spid="27" grpId="1"/>
      <p:bldP spid="28" grpId="0"/>
      <p:bldP spid="29" grpId="0" animBg="1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/>
          <p:nvPr/>
        </p:nvSpPr>
        <p:spPr>
          <a:xfrm>
            <a:off x="692556" y="600494"/>
            <a:ext cx="66432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mat is 45 cm long.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A rug is 63 cm long.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How long are they altogether?</a:t>
            </a:r>
          </a:p>
        </p:txBody>
      </p:sp>
      <p:sp>
        <p:nvSpPr>
          <p:cNvPr id="3" name="Rectangle 8"/>
          <p:cNvSpPr/>
          <p:nvPr/>
        </p:nvSpPr>
        <p:spPr>
          <a:xfrm>
            <a:off x="3601329" y="4266830"/>
            <a:ext cx="3976255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" name="Rectangle 8"/>
          <p:cNvSpPr/>
          <p:nvPr/>
        </p:nvSpPr>
        <p:spPr>
          <a:xfrm>
            <a:off x="1220079" y="4266830"/>
            <a:ext cx="2381250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TextBox 7"/>
          <p:cNvSpPr txBox="1"/>
          <p:nvPr/>
        </p:nvSpPr>
        <p:spPr>
          <a:xfrm>
            <a:off x="5225774" y="4536735"/>
            <a:ext cx="141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Rug</a:t>
            </a:r>
          </a:p>
        </p:txBody>
      </p:sp>
      <p:sp>
        <p:nvSpPr>
          <p:cNvPr id="6" name="TextBox 7"/>
          <p:cNvSpPr txBox="1"/>
          <p:nvPr/>
        </p:nvSpPr>
        <p:spPr>
          <a:xfrm>
            <a:off x="1985540" y="4536731"/>
            <a:ext cx="141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Mat</a:t>
            </a:r>
          </a:p>
        </p:txBody>
      </p:sp>
      <p:cxnSp>
        <p:nvCxnSpPr>
          <p:cNvPr id="7" name="Straight Arrow Connector 18"/>
          <p:cNvCxnSpPr/>
          <p:nvPr/>
        </p:nvCxnSpPr>
        <p:spPr>
          <a:xfrm>
            <a:off x="1220079" y="5583338"/>
            <a:ext cx="2360878" cy="14204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9"/>
          <p:cNvSpPr/>
          <p:nvPr/>
        </p:nvSpPr>
        <p:spPr>
          <a:xfrm>
            <a:off x="1722147" y="5601278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45 cm</a:t>
            </a:r>
            <a:endParaRPr lang="en-GB" sz="2800" dirty="0"/>
          </a:p>
        </p:txBody>
      </p:sp>
      <p:cxnSp>
        <p:nvCxnSpPr>
          <p:cNvPr id="10" name="Straight Arrow Connector 18"/>
          <p:cNvCxnSpPr/>
          <p:nvPr/>
        </p:nvCxnSpPr>
        <p:spPr>
          <a:xfrm>
            <a:off x="3649358" y="5598086"/>
            <a:ext cx="3928226" cy="1794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9"/>
          <p:cNvSpPr/>
          <p:nvPr/>
        </p:nvSpPr>
        <p:spPr>
          <a:xfrm>
            <a:off x="4911085" y="5601278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63 cm</a:t>
            </a:r>
            <a:endParaRPr lang="en-GB" sz="2800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488809"/>
              </p:ext>
            </p:extLst>
          </p:nvPr>
        </p:nvGraphicFramePr>
        <p:xfrm>
          <a:off x="5930036" y="565526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467319" y="2020957"/>
                <a:ext cx="53091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7319" y="2020957"/>
                <a:ext cx="530915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6807527" y="2668324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8</a:t>
            </a:r>
            <a:endParaRPr lang="en-GB" sz="3300" dirty="0"/>
          </a:p>
        </p:txBody>
      </p:sp>
      <p:sp>
        <p:nvSpPr>
          <p:cNvPr id="17" name="Rectangle 16"/>
          <p:cNvSpPr/>
          <p:nvPr/>
        </p:nvSpPr>
        <p:spPr>
          <a:xfrm>
            <a:off x="5744123" y="3250920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18" name="Rectangle 17"/>
          <p:cNvSpPr/>
          <p:nvPr/>
        </p:nvSpPr>
        <p:spPr>
          <a:xfrm>
            <a:off x="6266250" y="2668324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0</a:t>
            </a:r>
            <a:endParaRPr lang="en-GB" sz="3300" dirty="0"/>
          </a:p>
        </p:txBody>
      </p:sp>
      <p:sp>
        <p:nvSpPr>
          <p:cNvPr id="19" name="Rectangle 18"/>
          <p:cNvSpPr/>
          <p:nvPr/>
        </p:nvSpPr>
        <p:spPr>
          <a:xfrm>
            <a:off x="5724973" y="2668324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1</a:t>
            </a:r>
            <a:endParaRPr lang="en-GB" sz="3300" dirty="0"/>
          </a:p>
        </p:txBody>
      </p:sp>
      <p:sp>
        <p:nvSpPr>
          <p:cNvPr id="20" name="Rectangle 35"/>
          <p:cNvSpPr/>
          <p:nvPr/>
        </p:nvSpPr>
        <p:spPr>
          <a:xfrm>
            <a:off x="350151" y="2965394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101984" y="670921"/>
            <a:ext cx="3070446" cy="3109347"/>
            <a:chOff x="268171" y="249049"/>
            <a:chExt cx="2498576" cy="2448272"/>
          </a:xfrm>
        </p:grpSpPr>
        <p:sp>
          <p:nvSpPr>
            <p:cNvPr id="22" name="Oval 21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23" name="Oval 22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24" name="Oval 2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25" name="Straight Connector 24"/>
            <p:cNvCxnSpPr>
              <a:stCxn id="22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2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35"/>
          <p:cNvSpPr/>
          <p:nvPr/>
        </p:nvSpPr>
        <p:spPr>
          <a:xfrm>
            <a:off x="5701890" y="951491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Rectangle 35"/>
          <p:cNvSpPr/>
          <p:nvPr/>
        </p:nvSpPr>
        <p:spPr>
          <a:xfrm>
            <a:off x="4710768" y="2887113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9" name="Rectangle 35"/>
          <p:cNvSpPr/>
          <p:nvPr/>
        </p:nvSpPr>
        <p:spPr>
          <a:xfrm>
            <a:off x="6706161" y="2899320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 cm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35"/>
              <p:cNvSpPr/>
              <p:nvPr/>
            </p:nvSpPr>
            <p:spPr>
              <a:xfrm>
                <a:off x="1690649" y="2965394"/>
                <a:ext cx="276180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 m and 8 cm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0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0649" y="2965394"/>
                <a:ext cx="2761805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ight Brace 31"/>
          <p:cNvSpPr/>
          <p:nvPr/>
        </p:nvSpPr>
        <p:spPr>
          <a:xfrm rot="16200000">
            <a:off x="4292588" y="915841"/>
            <a:ext cx="212490" cy="6357506"/>
          </a:xfrm>
          <a:prstGeom prst="righ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4232357" y="3412749"/>
            <a:ext cx="1162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34" name="Rectangle 35"/>
          <p:cNvSpPr/>
          <p:nvPr/>
        </p:nvSpPr>
        <p:spPr>
          <a:xfrm>
            <a:off x="3478705" y="3408947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108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850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8" grpId="0"/>
      <p:bldP spid="11" grpId="0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7" grpId="0"/>
      <p:bldP spid="28" grpId="0"/>
      <p:bldP spid="29" grpId="0"/>
      <p:bldP spid="30" grpId="0"/>
      <p:bldP spid="32" grpId="0" animBg="1"/>
      <p:bldP spid="33" grpId="0"/>
      <p:bldP spid="33" grpId="1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/>
          <p:nvPr/>
        </p:nvSpPr>
        <p:spPr>
          <a:xfrm>
            <a:off x="641233" y="275177"/>
            <a:ext cx="707574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paperclip is 30 </a:t>
            </a:r>
            <a:r>
              <a:rPr lang="en-GB" sz="2800">
                <a:latin typeface="Calibri" panose="020F0502020204030204" pitchFamily="34" charset="0"/>
              </a:rPr>
              <a:t>mm long.</a:t>
            </a:r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A crayon is 9 cm 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Dexter arranges some paperclips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and crayons like this: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Does his pattern fit onto a 30 cm long piece of paper?</a:t>
            </a:r>
          </a:p>
        </p:txBody>
      </p:sp>
      <p:pic>
        <p:nvPicPr>
          <p:cNvPr id="2050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458" y="3394032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1233" y="3259145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8281" y="405551"/>
            <a:ext cx="695617" cy="6956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00269" y="531269"/>
            <a:ext cx="1799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65238" y="3233679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57145" y="3233679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499" y="3407889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9"/>
          <p:cNvSpPr/>
          <p:nvPr/>
        </p:nvSpPr>
        <p:spPr>
          <a:xfrm>
            <a:off x="493474" y="392420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13" name="Rectangle 19"/>
          <p:cNvSpPr/>
          <p:nvPr/>
        </p:nvSpPr>
        <p:spPr>
          <a:xfrm>
            <a:off x="6653930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p:sp>
        <p:nvSpPr>
          <p:cNvPr id="14" name="Rectangle 19"/>
          <p:cNvSpPr/>
          <p:nvPr/>
        </p:nvSpPr>
        <p:spPr>
          <a:xfrm>
            <a:off x="2198968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9"/>
              <p:cNvSpPr/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1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angle 18"/>
          <p:cNvSpPr/>
          <p:nvPr/>
        </p:nvSpPr>
        <p:spPr>
          <a:xfrm>
            <a:off x="1295275" y="2825070"/>
            <a:ext cx="2204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Yes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37579" y="392420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1" name="Rectangle 20"/>
          <p:cNvSpPr/>
          <p:nvPr/>
        </p:nvSpPr>
        <p:spPr>
          <a:xfrm>
            <a:off x="3708492" y="393703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4778473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3" name="Rectangle 19"/>
          <p:cNvSpPr/>
          <p:nvPr/>
        </p:nvSpPr>
        <p:spPr>
          <a:xfrm>
            <a:off x="3673075" y="393703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24" name="Rectangle 19"/>
          <p:cNvSpPr/>
          <p:nvPr/>
        </p:nvSpPr>
        <p:spPr>
          <a:xfrm>
            <a:off x="4756243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19"/>
              <p:cNvSpPr/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27 </a:t>
                </a:r>
              </a:p>
            </p:txBody>
          </p:sp>
        </mc:Choice>
        <mc:Fallback xmlns="">
          <p:sp>
            <p:nvSpPr>
              <p:cNvPr id="2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  <a:blipFill>
                <a:blip r:embed="rId9"/>
                <a:stretch>
                  <a:fillRect l="-1144" t="-10465" r="-343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19"/>
              <p:cNvSpPr/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24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27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  <a:blipFill>
                <a:blip r:embed="rId10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5970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0" grpId="0"/>
      <p:bldP spid="13" grpId="0"/>
      <p:bldP spid="14" grpId="0"/>
      <p:bldP spid="16" grpId="0"/>
      <p:bldP spid="19" grpId="0"/>
      <p:bldP spid="20" grpId="0"/>
      <p:bldP spid="20" grpId="1"/>
      <p:bldP spid="21" grpId="0"/>
      <p:bldP spid="21" grpId="1"/>
      <p:bldP spid="22" grpId="0"/>
      <p:bldP spid="22" grpId="1"/>
      <p:bldP spid="23" grpId="0"/>
      <p:bldP spid="24" grpId="0"/>
      <p:bldP spid="26" grpId="0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4.6|22.5|7.2|2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2.2|13.4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10.4|14.8|0.8|13.4|1.2|8.1|6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0.9|21.5|0.8|6|1.3|7.8|8.1|3.3|1|16.9|2.5|0.9|4.7|10.5|7.6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14.2|6.3|1.1|5.3|1.1|7|9.4|4.1|4.2|5.6|7.8|7.5|4.9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17.5|7.7|6.5|17.6|22|33.2|1.2|1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71096D-5F83-4B59-83C6-AD813154D1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5131</TotalTime>
  <Words>374</Words>
  <Application>Microsoft Office PowerPoint</Application>
  <PresentationFormat>On-screen Show (4:3)</PresentationFormat>
  <Paragraphs>128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117</cp:revision>
  <dcterms:created xsi:type="dcterms:W3CDTF">2019-07-05T11:02:13Z</dcterms:created>
  <dcterms:modified xsi:type="dcterms:W3CDTF">2021-05-01T18:12:35Z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