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57" r:id="rId6"/>
    <p:sldId id="259" r:id="rId7"/>
    <p:sldId id="260" r:id="rId8"/>
    <p:sldId id="261" r:id="rId9"/>
    <p:sldId id="262"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B1AE80-7899-8F90-8A44-693C2ADEDC93}" v="1" dt="2021-12-13T15:23:32.666"/>
    <p1510:client id="{594E7C63-5320-07B4-DCAE-583236157138}" v="284" dt="2021-12-13T15:08:12.197"/>
    <p1510:client id="{6EA74BCA-4741-4E46-816D-0C79C5770AFC}" v="403" dt="2021-12-13T10:40:09.4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78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U - Sparsh Chahal" userId="S::sparsh.chahal@binfieldschool.com::1e54e2d3-fa86-4908-a37d-f8e3d47191be" providerId="AD" clId="Web-{6EA74BCA-4741-4E46-816D-0C79C5770AFC}"/>
    <pc:docChg chg="addSld delSld modSld addMainMaster delMainMaster">
      <pc:chgData name="STU - Sparsh Chahal" userId="S::sparsh.chahal@binfieldschool.com::1e54e2d3-fa86-4908-a37d-f8e3d47191be" providerId="AD" clId="Web-{6EA74BCA-4741-4E46-816D-0C79C5770AFC}" dt="2021-12-13T10:40:09.404" v="407"/>
      <pc:docMkLst>
        <pc:docMk/>
      </pc:docMkLst>
      <pc:sldChg chg="addSp modSp mod setBg modClrScheme addAnim chgLayout">
        <pc:chgData name="STU - Sparsh Chahal" userId="S::sparsh.chahal@binfieldschool.com::1e54e2d3-fa86-4908-a37d-f8e3d47191be" providerId="AD" clId="Web-{6EA74BCA-4741-4E46-816D-0C79C5770AFC}" dt="2021-12-13T10:06:15.969" v="35" actId="20577"/>
        <pc:sldMkLst>
          <pc:docMk/>
          <pc:sldMk cId="109857222" sldId="256"/>
        </pc:sldMkLst>
        <pc:spChg chg="mod">
          <ac:chgData name="STU - Sparsh Chahal" userId="S::sparsh.chahal@binfieldschool.com::1e54e2d3-fa86-4908-a37d-f8e3d47191be" providerId="AD" clId="Web-{6EA74BCA-4741-4E46-816D-0C79C5770AFC}" dt="2021-12-13T10:05:05.562" v="12"/>
          <ac:spMkLst>
            <pc:docMk/>
            <pc:sldMk cId="109857222" sldId="256"/>
            <ac:spMk id="2" creationId="{00000000-0000-0000-0000-000000000000}"/>
          </ac:spMkLst>
        </pc:spChg>
        <pc:spChg chg="mod">
          <ac:chgData name="STU - Sparsh Chahal" userId="S::sparsh.chahal@binfieldschool.com::1e54e2d3-fa86-4908-a37d-f8e3d47191be" providerId="AD" clId="Web-{6EA74BCA-4741-4E46-816D-0C79C5770AFC}" dt="2021-12-13T10:06:15.969" v="35" actId="20577"/>
          <ac:spMkLst>
            <pc:docMk/>
            <pc:sldMk cId="109857222" sldId="256"/>
            <ac:spMk id="3" creationId="{00000000-0000-0000-0000-000000000000}"/>
          </ac:spMkLst>
        </pc:spChg>
        <pc:spChg chg="add">
          <ac:chgData name="STU - Sparsh Chahal" userId="S::sparsh.chahal@binfieldschool.com::1e54e2d3-fa86-4908-a37d-f8e3d47191be" providerId="AD" clId="Web-{6EA74BCA-4741-4E46-816D-0C79C5770AFC}" dt="2021-12-13T10:05:05.562" v="12"/>
          <ac:spMkLst>
            <pc:docMk/>
            <pc:sldMk cId="109857222" sldId="256"/>
            <ac:spMk id="9" creationId="{9F8A656C-0806-4677-A38B-DA5DF0F3C406}"/>
          </ac:spMkLst>
        </pc:spChg>
        <pc:spChg chg="add">
          <ac:chgData name="STU - Sparsh Chahal" userId="S::sparsh.chahal@binfieldschool.com::1e54e2d3-fa86-4908-a37d-f8e3d47191be" providerId="AD" clId="Web-{6EA74BCA-4741-4E46-816D-0C79C5770AFC}" dt="2021-12-13T10:05:05.562" v="12"/>
          <ac:spMkLst>
            <pc:docMk/>
            <pc:sldMk cId="109857222" sldId="256"/>
            <ac:spMk id="11" creationId="{9BEF8C6D-8BB3-473A-9607-D7381CC5C0A5}"/>
          </ac:spMkLst>
        </pc:spChg>
        <pc:spChg chg="add">
          <ac:chgData name="STU - Sparsh Chahal" userId="S::sparsh.chahal@binfieldschool.com::1e54e2d3-fa86-4908-a37d-f8e3d47191be" providerId="AD" clId="Web-{6EA74BCA-4741-4E46-816D-0C79C5770AFC}" dt="2021-12-13T10:05:05.562" v="12"/>
          <ac:spMkLst>
            <pc:docMk/>
            <pc:sldMk cId="109857222" sldId="256"/>
            <ac:spMk id="13" creationId="{DCFDFFB9-D302-4A05-A770-D33232254722}"/>
          </ac:spMkLst>
        </pc:spChg>
        <pc:picChg chg="add">
          <ac:chgData name="STU - Sparsh Chahal" userId="S::sparsh.chahal@binfieldschool.com::1e54e2d3-fa86-4908-a37d-f8e3d47191be" providerId="AD" clId="Web-{6EA74BCA-4741-4E46-816D-0C79C5770AFC}" dt="2021-12-13T10:05:05.562" v="12"/>
          <ac:picMkLst>
            <pc:docMk/>
            <pc:sldMk cId="109857222" sldId="256"/>
            <ac:picMk id="4" creationId="{5B032D5C-01CF-4A77-A686-CC7A1E95E673}"/>
          </ac:picMkLst>
        </pc:picChg>
      </pc:sldChg>
      <pc:sldChg chg="new del">
        <pc:chgData name="STU - Sparsh Chahal" userId="S::sparsh.chahal@binfieldschool.com::1e54e2d3-fa86-4908-a37d-f8e3d47191be" providerId="AD" clId="Web-{6EA74BCA-4741-4E46-816D-0C79C5770AFC}" dt="2021-12-13T10:06:25.938" v="37"/>
        <pc:sldMkLst>
          <pc:docMk/>
          <pc:sldMk cId="91232214" sldId="257"/>
        </pc:sldMkLst>
      </pc:sldChg>
      <pc:sldChg chg="addSp delSp modSp new mod setBg">
        <pc:chgData name="STU - Sparsh Chahal" userId="S::sparsh.chahal@binfieldschool.com::1e54e2d3-fa86-4908-a37d-f8e3d47191be" providerId="AD" clId="Web-{6EA74BCA-4741-4E46-816D-0C79C5770AFC}" dt="2021-12-13T10:28:22.985" v="171"/>
        <pc:sldMkLst>
          <pc:docMk/>
          <pc:sldMk cId="432544813" sldId="257"/>
        </pc:sldMkLst>
        <pc:spChg chg="mod">
          <ac:chgData name="STU - Sparsh Chahal" userId="S::sparsh.chahal@binfieldschool.com::1e54e2d3-fa86-4908-a37d-f8e3d47191be" providerId="AD" clId="Web-{6EA74BCA-4741-4E46-816D-0C79C5770AFC}" dt="2021-12-13T10:28:22.985" v="171"/>
          <ac:spMkLst>
            <pc:docMk/>
            <pc:sldMk cId="432544813" sldId="257"/>
            <ac:spMk id="2" creationId="{0547F46A-BF44-4A98-9227-C0008D7EC2C4}"/>
          </ac:spMkLst>
        </pc:spChg>
        <pc:spChg chg="mod">
          <ac:chgData name="STU - Sparsh Chahal" userId="S::sparsh.chahal@binfieldschool.com::1e54e2d3-fa86-4908-a37d-f8e3d47191be" providerId="AD" clId="Web-{6EA74BCA-4741-4E46-816D-0C79C5770AFC}" dt="2021-12-13T10:28:22.985" v="171"/>
          <ac:spMkLst>
            <pc:docMk/>
            <pc:sldMk cId="432544813" sldId="257"/>
            <ac:spMk id="3" creationId="{1397836D-ADEF-4DB5-853F-D46F73743316}"/>
          </ac:spMkLst>
        </pc:spChg>
        <pc:spChg chg="del">
          <ac:chgData name="STU - Sparsh Chahal" userId="S::sparsh.chahal@binfieldschool.com::1e54e2d3-fa86-4908-a37d-f8e3d47191be" providerId="AD" clId="Web-{6EA74BCA-4741-4E46-816D-0C79C5770AFC}" dt="2021-12-13T10:27:46.232" v="162"/>
          <ac:spMkLst>
            <pc:docMk/>
            <pc:sldMk cId="432544813" sldId="257"/>
            <ac:spMk id="4" creationId="{51DBBC41-3725-4A9F-A335-31DBE8FF6EE9}"/>
          </ac:spMkLst>
        </pc:spChg>
        <pc:spChg chg="add del">
          <ac:chgData name="STU - Sparsh Chahal" userId="S::sparsh.chahal@binfieldschool.com::1e54e2d3-fa86-4908-a37d-f8e3d47191be" providerId="AD" clId="Web-{6EA74BCA-4741-4E46-816D-0C79C5770AFC}" dt="2021-12-13T10:28:09.123" v="166"/>
          <ac:spMkLst>
            <pc:docMk/>
            <pc:sldMk cId="432544813" sldId="257"/>
            <ac:spMk id="7" creationId="{23DA7759-3209-4FE2-96D1-4EEDD81E9EA0}"/>
          </ac:spMkLst>
        </pc:spChg>
        <pc:spChg chg="add del">
          <ac:chgData name="STU - Sparsh Chahal" userId="S::sparsh.chahal@binfieldschool.com::1e54e2d3-fa86-4908-a37d-f8e3d47191be" providerId="AD" clId="Web-{6EA74BCA-4741-4E46-816D-0C79C5770AFC}" dt="2021-12-13T10:28:09.123" v="166"/>
          <ac:spMkLst>
            <pc:docMk/>
            <pc:sldMk cId="432544813" sldId="257"/>
            <ac:spMk id="8" creationId="{41460DAD-8769-4C9F-9C8C-BB0443909D76}"/>
          </ac:spMkLst>
        </pc:spChg>
        <pc:spChg chg="add del">
          <ac:chgData name="STU - Sparsh Chahal" userId="S::sparsh.chahal@binfieldschool.com::1e54e2d3-fa86-4908-a37d-f8e3d47191be" providerId="AD" clId="Web-{6EA74BCA-4741-4E46-816D-0C79C5770AFC}" dt="2021-12-13T10:28:09.123" v="166"/>
          <ac:spMkLst>
            <pc:docMk/>
            <pc:sldMk cId="432544813" sldId="257"/>
            <ac:spMk id="9" creationId="{9F8A656C-0806-4677-A38B-DA5DF0F3C406}"/>
          </ac:spMkLst>
        </pc:spChg>
        <pc:spChg chg="add del">
          <ac:chgData name="STU - Sparsh Chahal" userId="S::sparsh.chahal@binfieldschool.com::1e54e2d3-fa86-4908-a37d-f8e3d47191be" providerId="AD" clId="Web-{6EA74BCA-4741-4E46-816D-0C79C5770AFC}" dt="2021-12-13T10:28:00.982" v="164"/>
          <ac:spMkLst>
            <pc:docMk/>
            <pc:sldMk cId="432544813" sldId="257"/>
            <ac:spMk id="10" creationId="{23DA7759-3209-4FE2-96D1-4EEDD81E9EA0}"/>
          </ac:spMkLst>
        </pc:spChg>
        <pc:spChg chg="add del">
          <ac:chgData name="STU - Sparsh Chahal" userId="S::sparsh.chahal@binfieldschool.com::1e54e2d3-fa86-4908-a37d-f8e3d47191be" providerId="AD" clId="Web-{6EA74BCA-4741-4E46-816D-0C79C5770AFC}" dt="2021-12-13T10:28:09.123" v="166"/>
          <ac:spMkLst>
            <pc:docMk/>
            <pc:sldMk cId="432544813" sldId="257"/>
            <ac:spMk id="11" creationId="{9BEF8C6D-8BB3-473A-9607-D7381CC5C0A5}"/>
          </ac:spMkLst>
        </pc:spChg>
        <pc:spChg chg="add del">
          <ac:chgData name="STU - Sparsh Chahal" userId="S::sparsh.chahal@binfieldschool.com::1e54e2d3-fa86-4908-a37d-f8e3d47191be" providerId="AD" clId="Web-{6EA74BCA-4741-4E46-816D-0C79C5770AFC}" dt="2021-12-13T10:28:00.982" v="164"/>
          <ac:spMkLst>
            <pc:docMk/>
            <pc:sldMk cId="432544813" sldId="257"/>
            <ac:spMk id="12" creationId="{41460DAD-8769-4C9F-9C8C-BB0443909D76}"/>
          </ac:spMkLst>
        </pc:spChg>
        <pc:spChg chg="add del">
          <ac:chgData name="STU - Sparsh Chahal" userId="S::sparsh.chahal@binfieldschool.com::1e54e2d3-fa86-4908-a37d-f8e3d47191be" providerId="AD" clId="Web-{6EA74BCA-4741-4E46-816D-0C79C5770AFC}" dt="2021-12-13T10:28:09.123" v="166"/>
          <ac:spMkLst>
            <pc:docMk/>
            <pc:sldMk cId="432544813" sldId="257"/>
            <ac:spMk id="13" creationId="{DCFDFFB9-D302-4A05-A770-D33232254722}"/>
          </ac:spMkLst>
        </pc:spChg>
        <pc:spChg chg="add del">
          <ac:chgData name="STU - Sparsh Chahal" userId="S::sparsh.chahal@binfieldschool.com::1e54e2d3-fa86-4908-a37d-f8e3d47191be" providerId="AD" clId="Web-{6EA74BCA-4741-4E46-816D-0C79C5770AFC}" dt="2021-12-13T10:28:00.982" v="164"/>
          <ac:spMkLst>
            <pc:docMk/>
            <pc:sldMk cId="432544813" sldId="257"/>
            <ac:spMk id="14" creationId="{4F7EBAE4-9945-4473-9E34-B2C66EA0F03D}"/>
          </ac:spMkLst>
        </pc:spChg>
        <pc:spChg chg="add del">
          <ac:chgData name="STU - Sparsh Chahal" userId="S::sparsh.chahal@binfieldschool.com::1e54e2d3-fa86-4908-a37d-f8e3d47191be" providerId="AD" clId="Web-{6EA74BCA-4741-4E46-816D-0C79C5770AFC}" dt="2021-12-13T10:28:17.685" v="168"/>
          <ac:spMkLst>
            <pc:docMk/>
            <pc:sldMk cId="432544813" sldId="257"/>
            <ac:spMk id="15" creationId="{23DA7759-3209-4FE2-96D1-4EEDD81E9EA0}"/>
          </ac:spMkLst>
        </pc:spChg>
        <pc:spChg chg="add del">
          <ac:chgData name="STU - Sparsh Chahal" userId="S::sparsh.chahal@binfieldschool.com::1e54e2d3-fa86-4908-a37d-f8e3d47191be" providerId="AD" clId="Web-{6EA74BCA-4741-4E46-816D-0C79C5770AFC}" dt="2021-12-13T10:28:00.982" v="164"/>
          <ac:spMkLst>
            <pc:docMk/>
            <pc:sldMk cId="432544813" sldId="257"/>
            <ac:spMk id="16" creationId="{70BEB1E7-2F88-40BC-B73D-42E5B6F80BFC}"/>
          </ac:spMkLst>
        </pc:spChg>
        <pc:spChg chg="add del">
          <ac:chgData name="STU - Sparsh Chahal" userId="S::sparsh.chahal@binfieldschool.com::1e54e2d3-fa86-4908-a37d-f8e3d47191be" providerId="AD" clId="Web-{6EA74BCA-4741-4E46-816D-0C79C5770AFC}" dt="2021-12-13T10:28:17.685" v="168"/>
          <ac:spMkLst>
            <pc:docMk/>
            <pc:sldMk cId="432544813" sldId="257"/>
            <ac:spMk id="17" creationId="{41460DAD-8769-4C9F-9C8C-BB0443909D76}"/>
          </ac:spMkLst>
        </pc:spChg>
        <pc:spChg chg="add del">
          <ac:chgData name="STU - Sparsh Chahal" userId="S::sparsh.chahal@binfieldschool.com::1e54e2d3-fa86-4908-a37d-f8e3d47191be" providerId="AD" clId="Web-{6EA74BCA-4741-4E46-816D-0C79C5770AFC}" dt="2021-12-13T10:28:00.982" v="164"/>
          <ac:spMkLst>
            <pc:docMk/>
            <pc:sldMk cId="432544813" sldId="257"/>
            <ac:spMk id="18" creationId="{A7B99495-F43F-4D80-A44F-2CB4764EB90B}"/>
          </ac:spMkLst>
        </pc:spChg>
        <pc:spChg chg="add del">
          <ac:chgData name="STU - Sparsh Chahal" userId="S::sparsh.chahal@binfieldschool.com::1e54e2d3-fa86-4908-a37d-f8e3d47191be" providerId="AD" clId="Web-{6EA74BCA-4741-4E46-816D-0C79C5770AFC}" dt="2021-12-13T10:28:17.685" v="168"/>
          <ac:spMkLst>
            <pc:docMk/>
            <pc:sldMk cId="432544813" sldId="257"/>
            <ac:spMk id="19" creationId="{442D2C40-7ED8-45E4-9E7D-C3407F9CAB7A}"/>
          </ac:spMkLst>
        </pc:spChg>
        <pc:spChg chg="add del">
          <ac:chgData name="STU - Sparsh Chahal" userId="S::sparsh.chahal@binfieldschool.com::1e54e2d3-fa86-4908-a37d-f8e3d47191be" providerId="AD" clId="Web-{6EA74BCA-4741-4E46-816D-0C79C5770AFC}" dt="2021-12-13T10:28:17.685" v="168"/>
          <ac:spMkLst>
            <pc:docMk/>
            <pc:sldMk cId="432544813" sldId="257"/>
            <ac:spMk id="20" creationId="{081E4A58-353D-44AE-B2FC-2A74E2E400F7}"/>
          </ac:spMkLst>
        </pc:spChg>
        <pc:spChg chg="add del">
          <ac:chgData name="STU - Sparsh Chahal" userId="S::sparsh.chahal@binfieldschool.com::1e54e2d3-fa86-4908-a37d-f8e3d47191be" providerId="AD" clId="Web-{6EA74BCA-4741-4E46-816D-0C79C5770AFC}" dt="2021-12-13T10:28:22.951" v="170"/>
          <ac:spMkLst>
            <pc:docMk/>
            <pc:sldMk cId="432544813" sldId="257"/>
            <ac:spMk id="21" creationId="{23DA7759-3209-4FE2-96D1-4EEDD81E9EA0}"/>
          </ac:spMkLst>
        </pc:spChg>
        <pc:spChg chg="add del">
          <ac:chgData name="STU - Sparsh Chahal" userId="S::sparsh.chahal@binfieldschool.com::1e54e2d3-fa86-4908-a37d-f8e3d47191be" providerId="AD" clId="Web-{6EA74BCA-4741-4E46-816D-0C79C5770AFC}" dt="2021-12-13T10:28:22.951" v="170"/>
          <ac:spMkLst>
            <pc:docMk/>
            <pc:sldMk cId="432544813" sldId="257"/>
            <ac:spMk id="22" creationId="{41460DAD-8769-4C9F-9C8C-BB0443909D76}"/>
          </ac:spMkLst>
        </pc:spChg>
        <pc:spChg chg="add del">
          <ac:chgData name="STU - Sparsh Chahal" userId="S::sparsh.chahal@binfieldschool.com::1e54e2d3-fa86-4908-a37d-f8e3d47191be" providerId="AD" clId="Web-{6EA74BCA-4741-4E46-816D-0C79C5770AFC}" dt="2021-12-13T10:28:22.951" v="170"/>
          <ac:spMkLst>
            <pc:docMk/>
            <pc:sldMk cId="432544813" sldId="257"/>
            <ac:spMk id="23" creationId="{DB304A14-32D0-4873-B914-423ED7B8DAFD}"/>
          </ac:spMkLst>
        </pc:spChg>
        <pc:spChg chg="add del">
          <ac:chgData name="STU - Sparsh Chahal" userId="S::sparsh.chahal@binfieldschool.com::1e54e2d3-fa86-4908-a37d-f8e3d47191be" providerId="AD" clId="Web-{6EA74BCA-4741-4E46-816D-0C79C5770AFC}" dt="2021-12-13T10:28:22.951" v="170"/>
          <ac:spMkLst>
            <pc:docMk/>
            <pc:sldMk cId="432544813" sldId="257"/>
            <ac:spMk id="24" creationId="{1D460C86-854F-4FB3-ABC2-E823D8FEB9DB}"/>
          </ac:spMkLst>
        </pc:spChg>
        <pc:spChg chg="add del">
          <ac:chgData name="STU - Sparsh Chahal" userId="S::sparsh.chahal@binfieldschool.com::1e54e2d3-fa86-4908-a37d-f8e3d47191be" providerId="AD" clId="Web-{6EA74BCA-4741-4E46-816D-0C79C5770AFC}" dt="2021-12-13T10:28:22.951" v="170"/>
          <ac:spMkLst>
            <pc:docMk/>
            <pc:sldMk cId="432544813" sldId="257"/>
            <ac:spMk id="25" creationId="{BB48116A-278A-4CC5-89D3-9DE8E8FF1245}"/>
          </ac:spMkLst>
        </pc:spChg>
        <pc:spChg chg="add">
          <ac:chgData name="STU - Sparsh Chahal" userId="S::sparsh.chahal@binfieldschool.com::1e54e2d3-fa86-4908-a37d-f8e3d47191be" providerId="AD" clId="Web-{6EA74BCA-4741-4E46-816D-0C79C5770AFC}" dt="2021-12-13T10:28:22.985" v="171"/>
          <ac:spMkLst>
            <pc:docMk/>
            <pc:sldMk cId="432544813" sldId="257"/>
            <ac:spMk id="26" creationId="{23DA7759-3209-4FE2-96D1-4EEDD81E9EA0}"/>
          </ac:spMkLst>
        </pc:spChg>
        <pc:spChg chg="add">
          <ac:chgData name="STU - Sparsh Chahal" userId="S::sparsh.chahal@binfieldschool.com::1e54e2d3-fa86-4908-a37d-f8e3d47191be" providerId="AD" clId="Web-{6EA74BCA-4741-4E46-816D-0C79C5770AFC}" dt="2021-12-13T10:28:22.985" v="171"/>
          <ac:spMkLst>
            <pc:docMk/>
            <pc:sldMk cId="432544813" sldId="257"/>
            <ac:spMk id="27" creationId="{41460DAD-8769-4C9F-9C8C-BB0443909D76}"/>
          </ac:spMkLst>
        </pc:spChg>
        <pc:spChg chg="add">
          <ac:chgData name="STU - Sparsh Chahal" userId="S::sparsh.chahal@binfieldschool.com::1e54e2d3-fa86-4908-a37d-f8e3d47191be" providerId="AD" clId="Web-{6EA74BCA-4741-4E46-816D-0C79C5770AFC}" dt="2021-12-13T10:28:22.985" v="171"/>
          <ac:spMkLst>
            <pc:docMk/>
            <pc:sldMk cId="432544813" sldId="257"/>
            <ac:spMk id="28" creationId="{4F7EBAE4-9945-4473-9E34-B2C66EA0F03D}"/>
          </ac:spMkLst>
        </pc:spChg>
        <pc:spChg chg="add">
          <ac:chgData name="STU - Sparsh Chahal" userId="S::sparsh.chahal@binfieldschool.com::1e54e2d3-fa86-4908-a37d-f8e3d47191be" providerId="AD" clId="Web-{6EA74BCA-4741-4E46-816D-0C79C5770AFC}" dt="2021-12-13T10:28:22.985" v="171"/>
          <ac:spMkLst>
            <pc:docMk/>
            <pc:sldMk cId="432544813" sldId="257"/>
            <ac:spMk id="29" creationId="{70BEB1E7-2F88-40BC-B73D-42E5B6F80BFC}"/>
          </ac:spMkLst>
        </pc:spChg>
        <pc:spChg chg="add">
          <ac:chgData name="STU - Sparsh Chahal" userId="S::sparsh.chahal@binfieldschool.com::1e54e2d3-fa86-4908-a37d-f8e3d47191be" providerId="AD" clId="Web-{6EA74BCA-4741-4E46-816D-0C79C5770AFC}" dt="2021-12-13T10:28:22.985" v="171"/>
          <ac:spMkLst>
            <pc:docMk/>
            <pc:sldMk cId="432544813" sldId="257"/>
            <ac:spMk id="30" creationId="{A7B99495-F43F-4D80-A44F-2CB4764EB90B}"/>
          </ac:spMkLst>
        </pc:spChg>
        <pc:picChg chg="add mod ord">
          <ac:chgData name="STU - Sparsh Chahal" userId="S::sparsh.chahal@binfieldschool.com::1e54e2d3-fa86-4908-a37d-f8e3d47191be" providerId="AD" clId="Web-{6EA74BCA-4741-4E46-816D-0C79C5770AFC}" dt="2021-12-13T10:28:22.985" v="171"/>
          <ac:picMkLst>
            <pc:docMk/>
            <pc:sldMk cId="432544813" sldId="257"/>
            <ac:picMk id="5" creationId="{61B866CF-8A9D-44C2-A641-0FCA15F89F88}"/>
          </ac:picMkLst>
        </pc:picChg>
      </pc:sldChg>
      <pc:sldChg chg="new del">
        <pc:chgData name="STU - Sparsh Chahal" userId="S::sparsh.chahal@binfieldschool.com::1e54e2d3-fa86-4908-a37d-f8e3d47191be" providerId="AD" clId="Web-{6EA74BCA-4741-4E46-816D-0C79C5770AFC}" dt="2021-12-13T10:35:50.898" v="340"/>
        <pc:sldMkLst>
          <pc:docMk/>
          <pc:sldMk cId="3603772134" sldId="258"/>
        </pc:sldMkLst>
      </pc:sldChg>
      <pc:sldChg chg="addSp delSp modSp new mod setBg">
        <pc:chgData name="STU - Sparsh Chahal" userId="S::sparsh.chahal@binfieldschool.com::1e54e2d3-fa86-4908-a37d-f8e3d47191be" providerId="AD" clId="Web-{6EA74BCA-4741-4E46-816D-0C79C5770AFC}" dt="2021-12-13T10:40:07.608" v="406" actId="14100"/>
        <pc:sldMkLst>
          <pc:docMk/>
          <pc:sldMk cId="4234912052" sldId="259"/>
        </pc:sldMkLst>
        <pc:spChg chg="mod">
          <ac:chgData name="STU - Sparsh Chahal" userId="S::sparsh.chahal@binfieldschool.com::1e54e2d3-fa86-4908-a37d-f8e3d47191be" providerId="AD" clId="Web-{6EA74BCA-4741-4E46-816D-0C79C5770AFC}" dt="2021-12-13T10:39:57.435" v="403" actId="20577"/>
          <ac:spMkLst>
            <pc:docMk/>
            <pc:sldMk cId="4234912052" sldId="259"/>
            <ac:spMk id="2" creationId="{EE1FABE1-1792-4151-BFE7-B95011FF345F}"/>
          </ac:spMkLst>
        </pc:spChg>
        <pc:spChg chg="mod">
          <ac:chgData name="STU - Sparsh Chahal" userId="S::sparsh.chahal@binfieldschool.com::1e54e2d3-fa86-4908-a37d-f8e3d47191be" providerId="AD" clId="Web-{6EA74BCA-4741-4E46-816D-0C79C5770AFC}" dt="2021-12-13T10:39:25.872" v="398"/>
          <ac:spMkLst>
            <pc:docMk/>
            <pc:sldMk cId="4234912052" sldId="259"/>
            <ac:spMk id="3" creationId="{FAAAD6AC-F0FD-4D39-9498-B2406E71E5AB}"/>
          </ac:spMkLst>
        </pc:spChg>
        <pc:spChg chg="del">
          <ac:chgData name="STU - Sparsh Chahal" userId="S::sparsh.chahal@binfieldschool.com::1e54e2d3-fa86-4908-a37d-f8e3d47191be" providerId="AD" clId="Web-{6EA74BCA-4741-4E46-816D-0C79C5770AFC}" dt="2021-12-13T10:39:17.887" v="395"/>
          <ac:spMkLst>
            <pc:docMk/>
            <pc:sldMk cId="4234912052" sldId="259"/>
            <ac:spMk id="4" creationId="{DA0EFB70-B807-428A-BE64-F3B6475CA76F}"/>
          </ac:spMkLst>
        </pc:spChg>
        <pc:spChg chg="add">
          <ac:chgData name="STU - Sparsh Chahal" userId="S::sparsh.chahal@binfieldschool.com::1e54e2d3-fa86-4908-a37d-f8e3d47191be" providerId="AD" clId="Web-{6EA74BCA-4741-4E46-816D-0C79C5770AFC}" dt="2021-12-13T10:39:57.687" v="404"/>
          <ac:spMkLst>
            <pc:docMk/>
            <pc:sldMk cId="4234912052" sldId="259"/>
            <ac:spMk id="6" creationId="{BE2C2A85-B054-4ADC-A6F9-1B893F680564}"/>
          </ac:spMkLst>
        </pc:spChg>
        <pc:spChg chg="add">
          <ac:chgData name="STU - Sparsh Chahal" userId="S::sparsh.chahal@binfieldschool.com::1e54e2d3-fa86-4908-a37d-f8e3d47191be" providerId="AD" clId="Web-{6EA74BCA-4741-4E46-816D-0C79C5770AFC}" dt="2021-12-13T10:39:25.872" v="398"/>
          <ac:spMkLst>
            <pc:docMk/>
            <pc:sldMk cId="4234912052" sldId="259"/>
            <ac:spMk id="7" creationId="{23DA7759-3209-4FE2-96D1-4EEDD81E9EA0}"/>
          </ac:spMkLst>
        </pc:spChg>
        <pc:spChg chg="add">
          <ac:chgData name="STU - Sparsh Chahal" userId="S::sparsh.chahal@binfieldschool.com::1e54e2d3-fa86-4908-a37d-f8e3d47191be" providerId="AD" clId="Web-{6EA74BCA-4741-4E46-816D-0C79C5770AFC}" dt="2021-12-13T10:39:25.872" v="398"/>
          <ac:spMkLst>
            <pc:docMk/>
            <pc:sldMk cId="4234912052" sldId="259"/>
            <ac:spMk id="8" creationId="{41460DAD-8769-4C9F-9C8C-BB0443909D76}"/>
          </ac:spMkLst>
        </pc:spChg>
        <pc:spChg chg="add">
          <ac:chgData name="STU - Sparsh Chahal" userId="S::sparsh.chahal@binfieldschool.com::1e54e2d3-fa86-4908-a37d-f8e3d47191be" providerId="AD" clId="Web-{6EA74BCA-4741-4E46-816D-0C79C5770AFC}" dt="2021-12-13T10:39:25.872" v="398"/>
          <ac:spMkLst>
            <pc:docMk/>
            <pc:sldMk cId="4234912052" sldId="259"/>
            <ac:spMk id="9" creationId="{442D2C40-7ED8-45E4-9E7D-C3407F9CAB7A}"/>
          </ac:spMkLst>
        </pc:spChg>
        <pc:spChg chg="add del">
          <ac:chgData name="STU - Sparsh Chahal" userId="S::sparsh.chahal@binfieldschool.com::1e54e2d3-fa86-4908-a37d-f8e3d47191be" providerId="AD" clId="Web-{6EA74BCA-4741-4E46-816D-0C79C5770AFC}" dt="2021-12-13T10:39:25.840" v="397"/>
          <ac:spMkLst>
            <pc:docMk/>
            <pc:sldMk cId="4234912052" sldId="259"/>
            <ac:spMk id="10" creationId="{23DA7759-3209-4FE2-96D1-4EEDD81E9EA0}"/>
          </ac:spMkLst>
        </pc:spChg>
        <pc:spChg chg="add">
          <ac:chgData name="STU - Sparsh Chahal" userId="S::sparsh.chahal@binfieldschool.com::1e54e2d3-fa86-4908-a37d-f8e3d47191be" providerId="AD" clId="Web-{6EA74BCA-4741-4E46-816D-0C79C5770AFC}" dt="2021-12-13T10:39:25.872" v="398"/>
          <ac:spMkLst>
            <pc:docMk/>
            <pc:sldMk cId="4234912052" sldId="259"/>
            <ac:spMk id="11" creationId="{081E4A58-353D-44AE-B2FC-2A74E2E400F7}"/>
          </ac:spMkLst>
        </pc:spChg>
        <pc:spChg chg="add del">
          <ac:chgData name="STU - Sparsh Chahal" userId="S::sparsh.chahal@binfieldschool.com::1e54e2d3-fa86-4908-a37d-f8e3d47191be" providerId="AD" clId="Web-{6EA74BCA-4741-4E46-816D-0C79C5770AFC}" dt="2021-12-13T10:39:25.840" v="397"/>
          <ac:spMkLst>
            <pc:docMk/>
            <pc:sldMk cId="4234912052" sldId="259"/>
            <ac:spMk id="12" creationId="{41460DAD-8769-4C9F-9C8C-BB0443909D76}"/>
          </ac:spMkLst>
        </pc:spChg>
        <pc:spChg chg="add del">
          <ac:chgData name="STU - Sparsh Chahal" userId="S::sparsh.chahal@binfieldschool.com::1e54e2d3-fa86-4908-a37d-f8e3d47191be" providerId="AD" clId="Web-{6EA74BCA-4741-4E46-816D-0C79C5770AFC}" dt="2021-12-13T10:39:25.840" v="397"/>
          <ac:spMkLst>
            <pc:docMk/>
            <pc:sldMk cId="4234912052" sldId="259"/>
            <ac:spMk id="14" creationId="{9F8A656C-0806-4677-A38B-DA5DF0F3C406}"/>
          </ac:spMkLst>
        </pc:spChg>
        <pc:spChg chg="add del">
          <ac:chgData name="STU - Sparsh Chahal" userId="S::sparsh.chahal@binfieldschool.com::1e54e2d3-fa86-4908-a37d-f8e3d47191be" providerId="AD" clId="Web-{6EA74BCA-4741-4E46-816D-0C79C5770AFC}" dt="2021-12-13T10:39:25.840" v="397"/>
          <ac:spMkLst>
            <pc:docMk/>
            <pc:sldMk cId="4234912052" sldId="259"/>
            <ac:spMk id="16" creationId="{9BEF8C6D-8BB3-473A-9607-D7381CC5C0A5}"/>
          </ac:spMkLst>
        </pc:spChg>
        <pc:spChg chg="add del">
          <ac:chgData name="STU - Sparsh Chahal" userId="S::sparsh.chahal@binfieldschool.com::1e54e2d3-fa86-4908-a37d-f8e3d47191be" providerId="AD" clId="Web-{6EA74BCA-4741-4E46-816D-0C79C5770AFC}" dt="2021-12-13T10:39:25.840" v="397"/>
          <ac:spMkLst>
            <pc:docMk/>
            <pc:sldMk cId="4234912052" sldId="259"/>
            <ac:spMk id="18" creationId="{DCFDFFB9-D302-4A05-A770-D33232254722}"/>
          </ac:spMkLst>
        </pc:spChg>
        <pc:picChg chg="add mod ord">
          <ac:chgData name="STU - Sparsh Chahal" userId="S::sparsh.chahal@binfieldschool.com::1e54e2d3-fa86-4908-a37d-f8e3d47191be" providerId="AD" clId="Web-{6EA74BCA-4741-4E46-816D-0C79C5770AFC}" dt="2021-12-13T10:40:07.608" v="406" actId="14100"/>
          <ac:picMkLst>
            <pc:docMk/>
            <pc:sldMk cId="4234912052" sldId="259"/>
            <ac:picMk id="5" creationId="{A5BE4FD0-BF53-4401-A852-CA1E8DBDE55C}"/>
          </ac:picMkLst>
        </pc:picChg>
      </pc:sldChg>
      <pc:sldChg chg="new">
        <pc:chgData name="STU - Sparsh Chahal" userId="S::sparsh.chahal@binfieldschool.com::1e54e2d3-fa86-4908-a37d-f8e3d47191be" providerId="AD" clId="Web-{6EA74BCA-4741-4E46-816D-0C79C5770AFC}" dt="2021-12-13T10:40:09.404" v="407"/>
        <pc:sldMkLst>
          <pc:docMk/>
          <pc:sldMk cId="709175230" sldId="260"/>
        </pc:sldMkLst>
      </pc:sldChg>
      <pc:sldMasterChg chg="del delSldLayout">
        <pc:chgData name="STU - Sparsh Chahal" userId="S::sparsh.chahal@binfieldschool.com::1e54e2d3-fa86-4908-a37d-f8e3d47191be" providerId="AD" clId="Web-{6EA74BCA-4741-4E46-816D-0C79C5770AFC}" dt="2021-12-13T10:05:05.562" v="12"/>
        <pc:sldMasterMkLst>
          <pc:docMk/>
          <pc:sldMasterMk cId="2460954070" sldId="2147483660"/>
        </pc:sldMasterMkLst>
        <pc:sldLayoutChg chg="del">
          <pc:chgData name="STU - Sparsh Chahal" userId="S::sparsh.chahal@binfieldschool.com::1e54e2d3-fa86-4908-a37d-f8e3d47191be" providerId="AD" clId="Web-{6EA74BCA-4741-4E46-816D-0C79C5770AFC}" dt="2021-12-13T10:05:05.562" v="12"/>
          <pc:sldLayoutMkLst>
            <pc:docMk/>
            <pc:sldMasterMk cId="2460954070" sldId="2147483660"/>
            <pc:sldLayoutMk cId="2385387890" sldId="2147483661"/>
          </pc:sldLayoutMkLst>
        </pc:sldLayoutChg>
        <pc:sldLayoutChg chg="del">
          <pc:chgData name="STU - Sparsh Chahal" userId="S::sparsh.chahal@binfieldschool.com::1e54e2d3-fa86-4908-a37d-f8e3d47191be" providerId="AD" clId="Web-{6EA74BCA-4741-4E46-816D-0C79C5770AFC}" dt="2021-12-13T10:05:05.562" v="12"/>
          <pc:sldLayoutMkLst>
            <pc:docMk/>
            <pc:sldMasterMk cId="2460954070" sldId="2147483660"/>
            <pc:sldLayoutMk cId="949138452" sldId="2147483662"/>
          </pc:sldLayoutMkLst>
        </pc:sldLayoutChg>
        <pc:sldLayoutChg chg="del">
          <pc:chgData name="STU - Sparsh Chahal" userId="S::sparsh.chahal@binfieldschool.com::1e54e2d3-fa86-4908-a37d-f8e3d47191be" providerId="AD" clId="Web-{6EA74BCA-4741-4E46-816D-0C79C5770AFC}" dt="2021-12-13T10:05:05.562" v="12"/>
          <pc:sldLayoutMkLst>
            <pc:docMk/>
            <pc:sldMasterMk cId="2460954070" sldId="2147483660"/>
            <pc:sldLayoutMk cId="2591524520" sldId="2147483663"/>
          </pc:sldLayoutMkLst>
        </pc:sldLayoutChg>
        <pc:sldLayoutChg chg="del">
          <pc:chgData name="STU - Sparsh Chahal" userId="S::sparsh.chahal@binfieldschool.com::1e54e2d3-fa86-4908-a37d-f8e3d47191be" providerId="AD" clId="Web-{6EA74BCA-4741-4E46-816D-0C79C5770AFC}" dt="2021-12-13T10:05:05.562" v="12"/>
          <pc:sldLayoutMkLst>
            <pc:docMk/>
            <pc:sldMasterMk cId="2460954070" sldId="2147483660"/>
            <pc:sldLayoutMk cId="1203092039" sldId="2147483664"/>
          </pc:sldLayoutMkLst>
        </pc:sldLayoutChg>
        <pc:sldLayoutChg chg="del">
          <pc:chgData name="STU - Sparsh Chahal" userId="S::sparsh.chahal@binfieldschool.com::1e54e2d3-fa86-4908-a37d-f8e3d47191be" providerId="AD" clId="Web-{6EA74BCA-4741-4E46-816D-0C79C5770AFC}" dt="2021-12-13T10:05:05.562" v="12"/>
          <pc:sldLayoutMkLst>
            <pc:docMk/>
            <pc:sldMasterMk cId="2460954070" sldId="2147483660"/>
            <pc:sldLayoutMk cId="3733172339" sldId="2147483665"/>
          </pc:sldLayoutMkLst>
        </pc:sldLayoutChg>
        <pc:sldLayoutChg chg="del">
          <pc:chgData name="STU - Sparsh Chahal" userId="S::sparsh.chahal@binfieldschool.com::1e54e2d3-fa86-4908-a37d-f8e3d47191be" providerId="AD" clId="Web-{6EA74BCA-4741-4E46-816D-0C79C5770AFC}" dt="2021-12-13T10:05:05.562" v="12"/>
          <pc:sldLayoutMkLst>
            <pc:docMk/>
            <pc:sldMasterMk cId="2460954070" sldId="2147483660"/>
            <pc:sldLayoutMk cId="3210312558" sldId="2147483666"/>
          </pc:sldLayoutMkLst>
        </pc:sldLayoutChg>
        <pc:sldLayoutChg chg="del">
          <pc:chgData name="STU - Sparsh Chahal" userId="S::sparsh.chahal@binfieldschool.com::1e54e2d3-fa86-4908-a37d-f8e3d47191be" providerId="AD" clId="Web-{6EA74BCA-4741-4E46-816D-0C79C5770AFC}" dt="2021-12-13T10:05:05.562" v="12"/>
          <pc:sldLayoutMkLst>
            <pc:docMk/>
            <pc:sldMasterMk cId="2460954070" sldId="2147483660"/>
            <pc:sldLayoutMk cId="3146388984" sldId="2147483667"/>
          </pc:sldLayoutMkLst>
        </pc:sldLayoutChg>
        <pc:sldLayoutChg chg="del">
          <pc:chgData name="STU - Sparsh Chahal" userId="S::sparsh.chahal@binfieldschool.com::1e54e2d3-fa86-4908-a37d-f8e3d47191be" providerId="AD" clId="Web-{6EA74BCA-4741-4E46-816D-0C79C5770AFC}" dt="2021-12-13T10:05:05.562" v="12"/>
          <pc:sldLayoutMkLst>
            <pc:docMk/>
            <pc:sldMasterMk cId="2460954070" sldId="2147483660"/>
            <pc:sldLayoutMk cId="3171841454" sldId="2147483668"/>
          </pc:sldLayoutMkLst>
        </pc:sldLayoutChg>
        <pc:sldLayoutChg chg="del">
          <pc:chgData name="STU - Sparsh Chahal" userId="S::sparsh.chahal@binfieldschool.com::1e54e2d3-fa86-4908-a37d-f8e3d47191be" providerId="AD" clId="Web-{6EA74BCA-4741-4E46-816D-0C79C5770AFC}" dt="2021-12-13T10:05:05.562" v="12"/>
          <pc:sldLayoutMkLst>
            <pc:docMk/>
            <pc:sldMasterMk cId="2460954070" sldId="2147483660"/>
            <pc:sldLayoutMk cId="1718958274" sldId="2147483669"/>
          </pc:sldLayoutMkLst>
        </pc:sldLayoutChg>
        <pc:sldLayoutChg chg="del">
          <pc:chgData name="STU - Sparsh Chahal" userId="S::sparsh.chahal@binfieldschool.com::1e54e2d3-fa86-4908-a37d-f8e3d47191be" providerId="AD" clId="Web-{6EA74BCA-4741-4E46-816D-0C79C5770AFC}" dt="2021-12-13T10:05:05.562" v="12"/>
          <pc:sldLayoutMkLst>
            <pc:docMk/>
            <pc:sldMasterMk cId="2460954070" sldId="2147483660"/>
            <pc:sldLayoutMk cId="2202905451" sldId="2147483670"/>
          </pc:sldLayoutMkLst>
        </pc:sldLayoutChg>
        <pc:sldLayoutChg chg="del">
          <pc:chgData name="STU - Sparsh Chahal" userId="S::sparsh.chahal@binfieldschool.com::1e54e2d3-fa86-4908-a37d-f8e3d47191be" providerId="AD" clId="Web-{6EA74BCA-4741-4E46-816D-0C79C5770AFC}" dt="2021-12-13T10:05:05.562" v="12"/>
          <pc:sldLayoutMkLst>
            <pc:docMk/>
            <pc:sldMasterMk cId="2460954070" sldId="2147483660"/>
            <pc:sldLayoutMk cId="3479445657" sldId="2147483671"/>
          </pc:sldLayoutMkLst>
        </pc:sldLayoutChg>
      </pc:sldMasterChg>
      <pc:sldMasterChg chg="add replId addSldLayout">
        <pc:chgData name="STU - Sparsh Chahal" userId="S::sparsh.chahal@binfieldschool.com::1e54e2d3-fa86-4908-a37d-f8e3d47191be" providerId="AD" clId="Web-{6EA74BCA-4741-4E46-816D-0C79C5770AFC}" dt="2021-12-13T10:05:05.562" v="12"/>
        <pc:sldMasterMkLst>
          <pc:docMk/>
          <pc:sldMasterMk cId="1470467788" sldId="2147483672"/>
        </pc:sldMasterMkLst>
        <pc:sldLayoutChg chg="add">
          <pc:chgData name="STU - Sparsh Chahal" userId="S::sparsh.chahal@binfieldschool.com::1e54e2d3-fa86-4908-a37d-f8e3d47191be" providerId="AD" clId="Web-{6EA74BCA-4741-4E46-816D-0C79C5770AFC}" dt="2021-12-13T10:05:05.562" v="12"/>
          <pc:sldLayoutMkLst>
            <pc:docMk/>
            <pc:sldMasterMk cId="1470467788" sldId="2147483672"/>
            <pc:sldLayoutMk cId="4246054415" sldId="2147483673"/>
          </pc:sldLayoutMkLst>
        </pc:sldLayoutChg>
        <pc:sldLayoutChg chg="add replId">
          <pc:chgData name="STU - Sparsh Chahal" userId="S::sparsh.chahal@binfieldschool.com::1e54e2d3-fa86-4908-a37d-f8e3d47191be" providerId="AD" clId="Web-{6EA74BCA-4741-4E46-816D-0C79C5770AFC}" dt="2021-12-13T10:05:05.562" v="12"/>
          <pc:sldLayoutMkLst>
            <pc:docMk/>
            <pc:sldMasterMk cId="1470467788" sldId="2147483672"/>
            <pc:sldLayoutMk cId="2835676617" sldId="2147483674"/>
          </pc:sldLayoutMkLst>
        </pc:sldLayoutChg>
        <pc:sldLayoutChg chg="add replId">
          <pc:chgData name="STU - Sparsh Chahal" userId="S::sparsh.chahal@binfieldschool.com::1e54e2d3-fa86-4908-a37d-f8e3d47191be" providerId="AD" clId="Web-{6EA74BCA-4741-4E46-816D-0C79C5770AFC}" dt="2021-12-13T10:05:05.562" v="12"/>
          <pc:sldLayoutMkLst>
            <pc:docMk/>
            <pc:sldMasterMk cId="1470467788" sldId="2147483672"/>
            <pc:sldLayoutMk cId="572382333" sldId="2147483675"/>
          </pc:sldLayoutMkLst>
        </pc:sldLayoutChg>
        <pc:sldLayoutChg chg="add replId">
          <pc:chgData name="STU - Sparsh Chahal" userId="S::sparsh.chahal@binfieldschool.com::1e54e2d3-fa86-4908-a37d-f8e3d47191be" providerId="AD" clId="Web-{6EA74BCA-4741-4E46-816D-0C79C5770AFC}" dt="2021-12-13T10:05:05.562" v="12"/>
          <pc:sldLayoutMkLst>
            <pc:docMk/>
            <pc:sldMasterMk cId="1470467788" sldId="2147483672"/>
            <pc:sldLayoutMk cId="511653426" sldId="2147483676"/>
          </pc:sldLayoutMkLst>
        </pc:sldLayoutChg>
        <pc:sldLayoutChg chg="add replId">
          <pc:chgData name="STU - Sparsh Chahal" userId="S::sparsh.chahal@binfieldschool.com::1e54e2d3-fa86-4908-a37d-f8e3d47191be" providerId="AD" clId="Web-{6EA74BCA-4741-4E46-816D-0C79C5770AFC}" dt="2021-12-13T10:05:05.562" v="12"/>
          <pc:sldLayoutMkLst>
            <pc:docMk/>
            <pc:sldMasterMk cId="1470467788" sldId="2147483672"/>
            <pc:sldLayoutMk cId="1983965542" sldId="2147483677"/>
          </pc:sldLayoutMkLst>
        </pc:sldLayoutChg>
        <pc:sldLayoutChg chg="add replId">
          <pc:chgData name="STU - Sparsh Chahal" userId="S::sparsh.chahal@binfieldschool.com::1e54e2d3-fa86-4908-a37d-f8e3d47191be" providerId="AD" clId="Web-{6EA74BCA-4741-4E46-816D-0C79C5770AFC}" dt="2021-12-13T10:05:05.562" v="12"/>
          <pc:sldLayoutMkLst>
            <pc:docMk/>
            <pc:sldMasterMk cId="1470467788" sldId="2147483672"/>
            <pc:sldLayoutMk cId="534297190" sldId="2147483678"/>
          </pc:sldLayoutMkLst>
        </pc:sldLayoutChg>
        <pc:sldLayoutChg chg="add replId">
          <pc:chgData name="STU - Sparsh Chahal" userId="S::sparsh.chahal@binfieldschool.com::1e54e2d3-fa86-4908-a37d-f8e3d47191be" providerId="AD" clId="Web-{6EA74BCA-4741-4E46-816D-0C79C5770AFC}" dt="2021-12-13T10:05:05.562" v="12"/>
          <pc:sldLayoutMkLst>
            <pc:docMk/>
            <pc:sldMasterMk cId="1470467788" sldId="2147483672"/>
            <pc:sldLayoutMk cId="2054370535" sldId="2147483679"/>
          </pc:sldLayoutMkLst>
        </pc:sldLayoutChg>
        <pc:sldLayoutChg chg="add replId">
          <pc:chgData name="STU - Sparsh Chahal" userId="S::sparsh.chahal@binfieldschool.com::1e54e2d3-fa86-4908-a37d-f8e3d47191be" providerId="AD" clId="Web-{6EA74BCA-4741-4E46-816D-0C79C5770AFC}" dt="2021-12-13T10:05:05.562" v="12"/>
          <pc:sldLayoutMkLst>
            <pc:docMk/>
            <pc:sldMasterMk cId="1470467788" sldId="2147483672"/>
            <pc:sldLayoutMk cId="1182849784" sldId="2147483680"/>
          </pc:sldLayoutMkLst>
        </pc:sldLayoutChg>
        <pc:sldLayoutChg chg="add replId">
          <pc:chgData name="STU - Sparsh Chahal" userId="S::sparsh.chahal@binfieldschool.com::1e54e2d3-fa86-4908-a37d-f8e3d47191be" providerId="AD" clId="Web-{6EA74BCA-4741-4E46-816D-0C79C5770AFC}" dt="2021-12-13T10:05:05.562" v="12"/>
          <pc:sldLayoutMkLst>
            <pc:docMk/>
            <pc:sldMasterMk cId="1470467788" sldId="2147483672"/>
            <pc:sldLayoutMk cId="109331210" sldId="2147483681"/>
          </pc:sldLayoutMkLst>
        </pc:sldLayoutChg>
        <pc:sldLayoutChg chg="add replId">
          <pc:chgData name="STU - Sparsh Chahal" userId="S::sparsh.chahal@binfieldschool.com::1e54e2d3-fa86-4908-a37d-f8e3d47191be" providerId="AD" clId="Web-{6EA74BCA-4741-4E46-816D-0C79C5770AFC}" dt="2021-12-13T10:05:05.562" v="12"/>
          <pc:sldLayoutMkLst>
            <pc:docMk/>
            <pc:sldMasterMk cId="1470467788" sldId="2147483672"/>
            <pc:sldLayoutMk cId="287490652" sldId="2147483682"/>
          </pc:sldLayoutMkLst>
        </pc:sldLayoutChg>
        <pc:sldLayoutChg chg="add replId">
          <pc:chgData name="STU - Sparsh Chahal" userId="S::sparsh.chahal@binfieldschool.com::1e54e2d3-fa86-4908-a37d-f8e3d47191be" providerId="AD" clId="Web-{6EA74BCA-4741-4E46-816D-0C79C5770AFC}" dt="2021-12-13T10:05:05.562" v="12"/>
          <pc:sldLayoutMkLst>
            <pc:docMk/>
            <pc:sldMasterMk cId="1470467788" sldId="2147483672"/>
            <pc:sldLayoutMk cId="2672427458" sldId="2147483683"/>
          </pc:sldLayoutMkLst>
        </pc:sldLayoutChg>
      </pc:sldMasterChg>
    </pc:docChg>
  </pc:docChgLst>
  <pc:docChgLst>
    <pc:chgData name="STU - Sparsh Chahal" userId="S::sparsh.chahal@binfieldschool.com::1e54e2d3-fa86-4908-a37d-f8e3d47191be" providerId="AD" clId="Web-{2FB1AE80-7899-8F90-8A44-693C2ADEDC93}"/>
    <pc:docChg chg="modSld">
      <pc:chgData name="STU - Sparsh Chahal" userId="S::sparsh.chahal@binfieldschool.com::1e54e2d3-fa86-4908-a37d-f8e3d47191be" providerId="AD" clId="Web-{2FB1AE80-7899-8F90-8A44-693C2ADEDC93}" dt="2021-12-13T15:23:32.666" v="0"/>
      <pc:docMkLst>
        <pc:docMk/>
      </pc:docMkLst>
      <pc:sldChg chg="modTransition">
        <pc:chgData name="STU - Sparsh Chahal" userId="S::sparsh.chahal@binfieldschool.com::1e54e2d3-fa86-4908-a37d-f8e3d47191be" providerId="AD" clId="Web-{2FB1AE80-7899-8F90-8A44-693C2ADEDC93}" dt="2021-12-13T15:23:32.666" v="0"/>
        <pc:sldMkLst>
          <pc:docMk/>
          <pc:sldMk cId="432544813" sldId="257"/>
        </pc:sldMkLst>
      </pc:sldChg>
    </pc:docChg>
  </pc:docChgLst>
  <pc:docChgLst>
    <pc:chgData name="STU - Sparsh Chahal" userId="S::sparsh.chahal@binfieldschool.com::1e54e2d3-fa86-4908-a37d-f8e3d47191be" providerId="AD" clId="Web-{594E7C63-5320-07B4-DCAE-583236157138}"/>
    <pc:docChg chg="addSld delSld modSld sldOrd modMainMaster">
      <pc:chgData name="STU - Sparsh Chahal" userId="S::sparsh.chahal@binfieldschool.com::1e54e2d3-fa86-4908-a37d-f8e3d47191be" providerId="AD" clId="Web-{594E7C63-5320-07B4-DCAE-583236157138}" dt="2021-12-13T15:08:12.212" v="303" actId="20577"/>
      <pc:docMkLst>
        <pc:docMk/>
      </pc:docMkLst>
      <pc:sldChg chg="modSp modTransition">
        <pc:chgData name="STU - Sparsh Chahal" userId="S::sparsh.chahal@binfieldschool.com::1e54e2d3-fa86-4908-a37d-f8e3d47191be" providerId="AD" clId="Web-{594E7C63-5320-07B4-DCAE-583236157138}" dt="2021-12-13T15:08:12.212" v="303" actId="20577"/>
        <pc:sldMkLst>
          <pc:docMk/>
          <pc:sldMk cId="109857222" sldId="256"/>
        </pc:sldMkLst>
        <pc:spChg chg="mod">
          <ac:chgData name="STU - Sparsh Chahal" userId="S::sparsh.chahal@binfieldschool.com::1e54e2d3-fa86-4908-a37d-f8e3d47191be" providerId="AD" clId="Web-{594E7C63-5320-07B4-DCAE-583236157138}" dt="2021-12-13T15:08:12.212" v="303" actId="20577"/>
          <ac:spMkLst>
            <pc:docMk/>
            <pc:sldMk cId="109857222" sldId="256"/>
            <ac:spMk id="3" creationId="{00000000-0000-0000-0000-000000000000}"/>
          </ac:spMkLst>
        </pc:spChg>
      </pc:sldChg>
      <pc:sldChg chg="modTransition">
        <pc:chgData name="STU - Sparsh Chahal" userId="S::sparsh.chahal@binfieldschool.com::1e54e2d3-fa86-4908-a37d-f8e3d47191be" providerId="AD" clId="Web-{594E7C63-5320-07B4-DCAE-583236157138}" dt="2021-12-13T15:00:18.778" v="247"/>
        <pc:sldMkLst>
          <pc:docMk/>
          <pc:sldMk cId="432544813" sldId="257"/>
        </pc:sldMkLst>
      </pc:sldChg>
      <pc:sldChg chg="modTransition">
        <pc:chgData name="STU - Sparsh Chahal" userId="S::sparsh.chahal@binfieldschool.com::1e54e2d3-fa86-4908-a37d-f8e3d47191be" providerId="AD" clId="Web-{594E7C63-5320-07B4-DCAE-583236157138}" dt="2021-12-13T14:58:24.353" v="241"/>
        <pc:sldMkLst>
          <pc:docMk/>
          <pc:sldMk cId="4234912052" sldId="259"/>
        </pc:sldMkLst>
      </pc:sldChg>
      <pc:sldChg chg="addSp delSp modSp mod ord modTransition setBg">
        <pc:chgData name="STU - Sparsh Chahal" userId="S::sparsh.chahal@binfieldschool.com::1e54e2d3-fa86-4908-a37d-f8e3d47191be" providerId="AD" clId="Web-{594E7C63-5320-07B4-DCAE-583236157138}" dt="2021-12-13T14:58:28.135" v="242"/>
        <pc:sldMkLst>
          <pc:docMk/>
          <pc:sldMk cId="709175230" sldId="260"/>
        </pc:sldMkLst>
        <pc:spChg chg="mod">
          <ac:chgData name="STU - Sparsh Chahal" userId="S::sparsh.chahal@binfieldschool.com::1e54e2d3-fa86-4908-a37d-f8e3d47191be" providerId="AD" clId="Web-{594E7C63-5320-07B4-DCAE-583236157138}" dt="2021-12-13T13:59:02.826" v="30"/>
          <ac:spMkLst>
            <pc:docMk/>
            <pc:sldMk cId="709175230" sldId="260"/>
            <ac:spMk id="2" creationId="{1AABB96C-FD52-4299-992D-5C788E188E8C}"/>
          </ac:spMkLst>
        </pc:spChg>
        <pc:spChg chg="mod ord">
          <ac:chgData name="STU - Sparsh Chahal" userId="S::sparsh.chahal@binfieldschool.com::1e54e2d3-fa86-4908-a37d-f8e3d47191be" providerId="AD" clId="Web-{594E7C63-5320-07B4-DCAE-583236157138}" dt="2021-12-13T13:59:02.826" v="30"/>
          <ac:spMkLst>
            <pc:docMk/>
            <pc:sldMk cId="709175230" sldId="260"/>
            <ac:spMk id="3" creationId="{82D9D1C6-8F46-4B1F-BD8A-49C92D3E85E4}"/>
          </ac:spMkLst>
        </pc:spChg>
        <pc:spChg chg="del mod">
          <ac:chgData name="STU - Sparsh Chahal" userId="S::sparsh.chahal@binfieldschool.com::1e54e2d3-fa86-4908-a37d-f8e3d47191be" providerId="AD" clId="Web-{594E7C63-5320-07B4-DCAE-583236157138}" dt="2021-12-13T13:55:04.976" v="15"/>
          <ac:spMkLst>
            <pc:docMk/>
            <pc:sldMk cId="709175230" sldId="260"/>
            <ac:spMk id="4" creationId="{D8007831-934A-4DC6-A45E-6DB7B4E88D1A}"/>
          </ac:spMkLst>
        </pc:spChg>
        <pc:spChg chg="add del">
          <ac:chgData name="STU - Sparsh Chahal" userId="S::sparsh.chahal@binfieldschool.com::1e54e2d3-fa86-4908-a37d-f8e3d47191be" providerId="AD" clId="Web-{594E7C63-5320-07B4-DCAE-583236157138}" dt="2021-12-13T13:55:55.915" v="19"/>
          <ac:spMkLst>
            <pc:docMk/>
            <pc:sldMk cId="709175230" sldId="260"/>
            <ac:spMk id="7" creationId="{23DA7759-3209-4FE2-96D1-4EEDD81E9EA0}"/>
          </ac:spMkLst>
        </pc:spChg>
        <pc:spChg chg="add del">
          <ac:chgData name="STU - Sparsh Chahal" userId="S::sparsh.chahal@binfieldschool.com::1e54e2d3-fa86-4908-a37d-f8e3d47191be" providerId="AD" clId="Web-{594E7C63-5320-07B4-DCAE-583236157138}" dt="2021-12-13T13:55:55.915" v="19"/>
          <ac:spMkLst>
            <pc:docMk/>
            <pc:sldMk cId="709175230" sldId="260"/>
            <ac:spMk id="8" creationId="{41460DAD-8769-4C9F-9C8C-BB0443909D76}"/>
          </ac:spMkLst>
        </pc:spChg>
        <pc:spChg chg="add del">
          <ac:chgData name="STU - Sparsh Chahal" userId="S::sparsh.chahal@binfieldschool.com::1e54e2d3-fa86-4908-a37d-f8e3d47191be" providerId="AD" clId="Web-{594E7C63-5320-07B4-DCAE-583236157138}" dt="2021-12-13T13:55:55.915" v="19"/>
          <ac:spMkLst>
            <pc:docMk/>
            <pc:sldMk cId="709175230" sldId="260"/>
            <ac:spMk id="9" creationId="{4AC6B390-BC59-4F1D-A0EE-D71A92F0A0B2}"/>
          </ac:spMkLst>
        </pc:spChg>
        <pc:spChg chg="add del">
          <ac:chgData name="STU - Sparsh Chahal" userId="S::sparsh.chahal@binfieldschool.com::1e54e2d3-fa86-4908-a37d-f8e3d47191be" providerId="AD" clId="Web-{594E7C63-5320-07B4-DCAE-583236157138}" dt="2021-12-13T13:55:51.914" v="17"/>
          <ac:spMkLst>
            <pc:docMk/>
            <pc:sldMk cId="709175230" sldId="260"/>
            <ac:spMk id="10" creationId="{23DA7759-3209-4FE2-96D1-4EEDD81E9EA0}"/>
          </ac:spMkLst>
        </pc:spChg>
        <pc:spChg chg="add del">
          <ac:chgData name="STU - Sparsh Chahal" userId="S::sparsh.chahal@binfieldschool.com::1e54e2d3-fa86-4908-a37d-f8e3d47191be" providerId="AD" clId="Web-{594E7C63-5320-07B4-DCAE-583236157138}" dt="2021-12-13T13:55:55.915" v="19"/>
          <ac:spMkLst>
            <pc:docMk/>
            <pc:sldMk cId="709175230" sldId="260"/>
            <ac:spMk id="11" creationId="{B6C60D79-16F1-4C4B-B7E3-7634E7069CDE}"/>
          </ac:spMkLst>
        </pc:spChg>
        <pc:spChg chg="add del">
          <ac:chgData name="STU - Sparsh Chahal" userId="S::sparsh.chahal@binfieldschool.com::1e54e2d3-fa86-4908-a37d-f8e3d47191be" providerId="AD" clId="Web-{594E7C63-5320-07B4-DCAE-583236157138}" dt="2021-12-13T13:55:51.914" v="17"/>
          <ac:spMkLst>
            <pc:docMk/>
            <pc:sldMk cId="709175230" sldId="260"/>
            <ac:spMk id="12" creationId="{41460DAD-8769-4C9F-9C8C-BB0443909D76}"/>
          </ac:spMkLst>
        </pc:spChg>
        <pc:spChg chg="add del">
          <ac:chgData name="STU - Sparsh Chahal" userId="S::sparsh.chahal@binfieldschool.com::1e54e2d3-fa86-4908-a37d-f8e3d47191be" providerId="AD" clId="Web-{594E7C63-5320-07B4-DCAE-583236157138}" dt="2021-12-13T13:55:55.915" v="19"/>
          <ac:spMkLst>
            <pc:docMk/>
            <pc:sldMk cId="709175230" sldId="260"/>
            <ac:spMk id="13" creationId="{426B127E-6498-4C77-9C9D-4553A5113B80}"/>
          </ac:spMkLst>
        </pc:spChg>
        <pc:spChg chg="add del">
          <ac:chgData name="STU - Sparsh Chahal" userId="S::sparsh.chahal@binfieldschool.com::1e54e2d3-fa86-4908-a37d-f8e3d47191be" providerId="AD" clId="Web-{594E7C63-5320-07B4-DCAE-583236157138}" dt="2021-12-13T13:55:51.914" v="17"/>
          <ac:spMkLst>
            <pc:docMk/>
            <pc:sldMk cId="709175230" sldId="260"/>
            <ac:spMk id="14" creationId="{66A3F9DB-B144-47A4-9DB2-706C3908B28B}"/>
          </ac:spMkLst>
        </pc:spChg>
        <pc:spChg chg="add del">
          <ac:chgData name="STU - Sparsh Chahal" userId="S::sparsh.chahal@binfieldschool.com::1e54e2d3-fa86-4908-a37d-f8e3d47191be" providerId="AD" clId="Web-{594E7C63-5320-07B4-DCAE-583236157138}" dt="2021-12-13T13:56:02.665" v="21"/>
          <ac:spMkLst>
            <pc:docMk/>
            <pc:sldMk cId="709175230" sldId="260"/>
            <ac:spMk id="15" creationId="{23DA7759-3209-4FE2-96D1-4EEDD81E9EA0}"/>
          </ac:spMkLst>
        </pc:spChg>
        <pc:spChg chg="add del">
          <ac:chgData name="STU - Sparsh Chahal" userId="S::sparsh.chahal@binfieldschool.com::1e54e2d3-fa86-4908-a37d-f8e3d47191be" providerId="AD" clId="Web-{594E7C63-5320-07B4-DCAE-583236157138}" dt="2021-12-13T13:55:51.914" v="17"/>
          <ac:spMkLst>
            <pc:docMk/>
            <pc:sldMk cId="709175230" sldId="260"/>
            <ac:spMk id="16" creationId="{3D9A74CD-249A-437B-A289-413676038C54}"/>
          </ac:spMkLst>
        </pc:spChg>
        <pc:spChg chg="add del">
          <ac:chgData name="STU - Sparsh Chahal" userId="S::sparsh.chahal@binfieldschool.com::1e54e2d3-fa86-4908-a37d-f8e3d47191be" providerId="AD" clId="Web-{594E7C63-5320-07B4-DCAE-583236157138}" dt="2021-12-13T13:56:02.665" v="21"/>
          <ac:spMkLst>
            <pc:docMk/>
            <pc:sldMk cId="709175230" sldId="260"/>
            <ac:spMk id="17" creationId="{41460DAD-8769-4C9F-9C8C-BB0443909D76}"/>
          </ac:spMkLst>
        </pc:spChg>
        <pc:spChg chg="add del">
          <ac:chgData name="STU - Sparsh Chahal" userId="S::sparsh.chahal@binfieldschool.com::1e54e2d3-fa86-4908-a37d-f8e3d47191be" providerId="AD" clId="Web-{594E7C63-5320-07B4-DCAE-583236157138}" dt="2021-12-13T13:55:51.914" v="17"/>
          <ac:spMkLst>
            <pc:docMk/>
            <pc:sldMk cId="709175230" sldId="260"/>
            <ac:spMk id="18" creationId="{B10BB131-AC8E-4A8E-A5D1-36260F720C3B}"/>
          </ac:spMkLst>
        </pc:spChg>
        <pc:spChg chg="add del">
          <ac:chgData name="STU - Sparsh Chahal" userId="S::sparsh.chahal@binfieldschool.com::1e54e2d3-fa86-4908-a37d-f8e3d47191be" providerId="AD" clId="Web-{594E7C63-5320-07B4-DCAE-583236157138}" dt="2021-12-13T13:56:02.665" v="21"/>
          <ac:spMkLst>
            <pc:docMk/>
            <pc:sldMk cId="709175230" sldId="260"/>
            <ac:spMk id="19" creationId="{DB304A14-32D0-4873-B914-423ED7B8DAFD}"/>
          </ac:spMkLst>
        </pc:spChg>
        <pc:spChg chg="add del">
          <ac:chgData name="STU - Sparsh Chahal" userId="S::sparsh.chahal@binfieldschool.com::1e54e2d3-fa86-4908-a37d-f8e3d47191be" providerId="AD" clId="Web-{594E7C63-5320-07B4-DCAE-583236157138}" dt="2021-12-13T13:55:51.914" v="17"/>
          <ac:spMkLst>
            <pc:docMk/>
            <pc:sldMk cId="709175230" sldId="260"/>
            <ac:spMk id="20" creationId="{5B7778FC-632E-4DCA-A7CB-0D7731CCF970}"/>
          </ac:spMkLst>
        </pc:spChg>
        <pc:spChg chg="add del">
          <ac:chgData name="STU - Sparsh Chahal" userId="S::sparsh.chahal@binfieldschool.com::1e54e2d3-fa86-4908-a37d-f8e3d47191be" providerId="AD" clId="Web-{594E7C63-5320-07B4-DCAE-583236157138}" dt="2021-12-13T13:56:02.665" v="21"/>
          <ac:spMkLst>
            <pc:docMk/>
            <pc:sldMk cId="709175230" sldId="260"/>
            <ac:spMk id="21" creationId="{1D460C86-854F-4FB3-ABC2-E823D8FEB9DB}"/>
          </ac:spMkLst>
        </pc:spChg>
        <pc:spChg chg="add del">
          <ac:chgData name="STU - Sparsh Chahal" userId="S::sparsh.chahal@binfieldschool.com::1e54e2d3-fa86-4908-a37d-f8e3d47191be" providerId="AD" clId="Web-{594E7C63-5320-07B4-DCAE-583236157138}" dt="2021-12-13T13:55:51.914" v="17"/>
          <ac:spMkLst>
            <pc:docMk/>
            <pc:sldMk cId="709175230" sldId="260"/>
            <ac:spMk id="22" creationId="{FA23A907-97FB-4A8F-880A-DD77401C4296}"/>
          </ac:spMkLst>
        </pc:spChg>
        <pc:spChg chg="add del">
          <ac:chgData name="STU - Sparsh Chahal" userId="S::sparsh.chahal@binfieldschool.com::1e54e2d3-fa86-4908-a37d-f8e3d47191be" providerId="AD" clId="Web-{594E7C63-5320-07B4-DCAE-583236157138}" dt="2021-12-13T13:56:02.665" v="21"/>
          <ac:spMkLst>
            <pc:docMk/>
            <pc:sldMk cId="709175230" sldId="260"/>
            <ac:spMk id="23" creationId="{BB48116A-278A-4CC5-89D3-9DE8E8FF1245}"/>
          </ac:spMkLst>
        </pc:spChg>
        <pc:spChg chg="add del">
          <ac:chgData name="STU - Sparsh Chahal" userId="S::sparsh.chahal@binfieldschool.com::1e54e2d3-fa86-4908-a37d-f8e3d47191be" providerId="AD" clId="Web-{594E7C63-5320-07B4-DCAE-583236157138}" dt="2021-12-13T13:56:05.305" v="23"/>
          <ac:spMkLst>
            <pc:docMk/>
            <pc:sldMk cId="709175230" sldId="260"/>
            <ac:spMk id="24" creationId="{23DA7759-3209-4FE2-96D1-4EEDD81E9EA0}"/>
          </ac:spMkLst>
        </pc:spChg>
        <pc:spChg chg="add del">
          <ac:chgData name="STU - Sparsh Chahal" userId="S::sparsh.chahal@binfieldschool.com::1e54e2d3-fa86-4908-a37d-f8e3d47191be" providerId="AD" clId="Web-{594E7C63-5320-07B4-DCAE-583236157138}" dt="2021-12-13T13:56:05.305" v="23"/>
          <ac:spMkLst>
            <pc:docMk/>
            <pc:sldMk cId="709175230" sldId="260"/>
            <ac:spMk id="25" creationId="{41460DAD-8769-4C9F-9C8C-BB0443909D76}"/>
          </ac:spMkLst>
        </pc:spChg>
        <pc:spChg chg="add del">
          <ac:chgData name="STU - Sparsh Chahal" userId="S::sparsh.chahal@binfieldschool.com::1e54e2d3-fa86-4908-a37d-f8e3d47191be" providerId="AD" clId="Web-{594E7C63-5320-07B4-DCAE-583236157138}" dt="2021-12-13T13:56:05.305" v="23"/>
          <ac:spMkLst>
            <pc:docMk/>
            <pc:sldMk cId="709175230" sldId="260"/>
            <ac:spMk id="26" creationId="{66A3F9DB-B144-47A4-9DB2-706C3908B28B}"/>
          </ac:spMkLst>
        </pc:spChg>
        <pc:spChg chg="add del">
          <ac:chgData name="STU - Sparsh Chahal" userId="S::sparsh.chahal@binfieldschool.com::1e54e2d3-fa86-4908-a37d-f8e3d47191be" providerId="AD" clId="Web-{594E7C63-5320-07B4-DCAE-583236157138}" dt="2021-12-13T13:56:05.305" v="23"/>
          <ac:spMkLst>
            <pc:docMk/>
            <pc:sldMk cId="709175230" sldId="260"/>
            <ac:spMk id="27" creationId="{3D9A74CD-249A-437B-A289-413676038C54}"/>
          </ac:spMkLst>
        </pc:spChg>
        <pc:spChg chg="add del">
          <ac:chgData name="STU - Sparsh Chahal" userId="S::sparsh.chahal@binfieldschool.com::1e54e2d3-fa86-4908-a37d-f8e3d47191be" providerId="AD" clId="Web-{594E7C63-5320-07B4-DCAE-583236157138}" dt="2021-12-13T13:56:05.305" v="23"/>
          <ac:spMkLst>
            <pc:docMk/>
            <pc:sldMk cId="709175230" sldId="260"/>
            <ac:spMk id="28" creationId="{B10BB131-AC8E-4A8E-A5D1-36260F720C3B}"/>
          </ac:spMkLst>
        </pc:spChg>
        <pc:spChg chg="add del">
          <ac:chgData name="STU - Sparsh Chahal" userId="S::sparsh.chahal@binfieldschool.com::1e54e2d3-fa86-4908-a37d-f8e3d47191be" providerId="AD" clId="Web-{594E7C63-5320-07B4-DCAE-583236157138}" dt="2021-12-13T13:56:05.305" v="23"/>
          <ac:spMkLst>
            <pc:docMk/>
            <pc:sldMk cId="709175230" sldId="260"/>
            <ac:spMk id="29" creationId="{5B7778FC-632E-4DCA-A7CB-0D7731CCF970}"/>
          </ac:spMkLst>
        </pc:spChg>
        <pc:spChg chg="add del">
          <ac:chgData name="STU - Sparsh Chahal" userId="S::sparsh.chahal@binfieldschool.com::1e54e2d3-fa86-4908-a37d-f8e3d47191be" providerId="AD" clId="Web-{594E7C63-5320-07B4-DCAE-583236157138}" dt="2021-12-13T13:56:05.305" v="23"/>
          <ac:spMkLst>
            <pc:docMk/>
            <pc:sldMk cId="709175230" sldId="260"/>
            <ac:spMk id="30" creationId="{FA23A907-97FB-4A8F-880A-DD77401C4296}"/>
          </ac:spMkLst>
        </pc:spChg>
        <pc:spChg chg="add del">
          <ac:chgData name="STU - Sparsh Chahal" userId="S::sparsh.chahal@binfieldschool.com::1e54e2d3-fa86-4908-a37d-f8e3d47191be" providerId="AD" clId="Web-{594E7C63-5320-07B4-DCAE-583236157138}" dt="2021-12-13T13:59:02.826" v="30"/>
          <ac:spMkLst>
            <pc:docMk/>
            <pc:sldMk cId="709175230" sldId="260"/>
            <ac:spMk id="31" creationId="{23DA7759-3209-4FE2-96D1-4EEDD81E9EA0}"/>
          </ac:spMkLst>
        </pc:spChg>
        <pc:spChg chg="add del">
          <ac:chgData name="STU - Sparsh Chahal" userId="S::sparsh.chahal@binfieldschool.com::1e54e2d3-fa86-4908-a37d-f8e3d47191be" providerId="AD" clId="Web-{594E7C63-5320-07B4-DCAE-583236157138}" dt="2021-12-13T13:59:02.826" v="30"/>
          <ac:spMkLst>
            <pc:docMk/>
            <pc:sldMk cId="709175230" sldId="260"/>
            <ac:spMk id="32" creationId="{41460DAD-8769-4C9F-9C8C-BB0443909D76}"/>
          </ac:spMkLst>
        </pc:spChg>
        <pc:spChg chg="add del">
          <ac:chgData name="STU - Sparsh Chahal" userId="S::sparsh.chahal@binfieldschool.com::1e54e2d3-fa86-4908-a37d-f8e3d47191be" providerId="AD" clId="Web-{594E7C63-5320-07B4-DCAE-583236157138}" dt="2021-12-13T13:59:02.826" v="30"/>
          <ac:spMkLst>
            <pc:docMk/>
            <pc:sldMk cId="709175230" sldId="260"/>
            <ac:spMk id="33" creationId="{4AC6B390-BC59-4F1D-A0EE-D71A92F0A0B2}"/>
          </ac:spMkLst>
        </pc:spChg>
        <pc:spChg chg="add del">
          <ac:chgData name="STU - Sparsh Chahal" userId="S::sparsh.chahal@binfieldschool.com::1e54e2d3-fa86-4908-a37d-f8e3d47191be" providerId="AD" clId="Web-{594E7C63-5320-07B4-DCAE-583236157138}" dt="2021-12-13T13:59:02.826" v="30"/>
          <ac:spMkLst>
            <pc:docMk/>
            <pc:sldMk cId="709175230" sldId="260"/>
            <ac:spMk id="34" creationId="{B6C60D79-16F1-4C4B-B7E3-7634E7069CDE}"/>
          </ac:spMkLst>
        </pc:spChg>
        <pc:spChg chg="add del">
          <ac:chgData name="STU - Sparsh Chahal" userId="S::sparsh.chahal@binfieldschool.com::1e54e2d3-fa86-4908-a37d-f8e3d47191be" providerId="AD" clId="Web-{594E7C63-5320-07B4-DCAE-583236157138}" dt="2021-12-13T13:59:02.826" v="30"/>
          <ac:spMkLst>
            <pc:docMk/>
            <pc:sldMk cId="709175230" sldId="260"/>
            <ac:spMk id="35" creationId="{426B127E-6498-4C77-9C9D-4553A5113B80}"/>
          </ac:spMkLst>
        </pc:spChg>
        <pc:spChg chg="add del mod">
          <ac:chgData name="STU - Sparsh Chahal" userId="S::sparsh.chahal@binfieldschool.com::1e54e2d3-fa86-4908-a37d-f8e3d47191be" providerId="AD" clId="Web-{594E7C63-5320-07B4-DCAE-583236157138}" dt="2021-12-13T13:58:46.372" v="26"/>
          <ac:spMkLst>
            <pc:docMk/>
            <pc:sldMk cId="709175230" sldId="260"/>
            <ac:spMk id="36" creationId="{989548D5-D088-4B02-9347-1ECB80889B4A}"/>
          </ac:spMkLst>
        </pc:spChg>
        <pc:spChg chg="add">
          <ac:chgData name="STU - Sparsh Chahal" userId="S::sparsh.chahal@binfieldschool.com::1e54e2d3-fa86-4908-a37d-f8e3d47191be" providerId="AD" clId="Web-{594E7C63-5320-07B4-DCAE-583236157138}" dt="2021-12-13T13:59:02.826" v="30"/>
          <ac:spMkLst>
            <pc:docMk/>
            <pc:sldMk cId="709175230" sldId="260"/>
            <ac:spMk id="42" creationId="{23DA7759-3209-4FE2-96D1-4EEDD81E9EA0}"/>
          </ac:spMkLst>
        </pc:spChg>
        <pc:spChg chg="add">
          <ac:chgData name="STU - Sparsh Chahal" userId="S::sparsh.chahal@binfieldschool.com::1e54e2d3-fa86-4908-a37d-f8e3d47191be" providerId="AD" clId="Web-{594E7C63-5320-07B4-DCAE-583236157138}" dt="2021-12-13T13:59:02.826" v="30"/>
          <ac:spMkLst>
            <pc:docMk/>
            <pc:sldMk cId="709175230" sldId="260"/>
            <ac:spMk id="44" creationId="{41460DAD-8769-4C9F-9C8C-BB0443909D76}"/>
          </ac:spMkLst>
        </pc:spChg>
        <pc:spChg chg="add">
          <ac:chgData name="STU - Sparsh Chahal" userId="S::sparsh.chahal@binfieldschool.com::1e54e2d3-fa86-4908-a37d-f8e3d47191be" providerId="AD" clId="Web-{594E7C63-5320-07B4-DCAE-583236157138}" dt="2021-12-13T13:59:02.826" v="30"/>
          <ac:spMkLst>
            <pc:docMk/>
            <pc:sldMk cId="709175230" sldId="260"/>
            <ac:spMk id="46" creationId="{95199994-21AE-49A2-BA0D-12E295989A9A}"/>
          </ac:spMkLst>
        </pc:spChg>
        <pc:spChg chg="add">
          <ac:chgData name="STU - Sparsh Chahal" userId="S::sparsh.chahal@binfieldschool.com::1e54e2d3-fa86-4908-a37d-f8e3d47191be" providerId="AD" clId="Web-{594E7C63-5320-07B4-DCAE-583236157138}" dt="2021-12-13T13:59:02.826" v="30"/>
          <ac:spMkLst>
            <pc:docMk/>
            <pc:sldMk cId="709175230" sldId="260"/>
            <ac:spMk id="48" creationId="{A2C34835-4F79-4934-B151-D68E79764C72}"/>
          </ac:spMkLst>
        </pc:spChg>
        <pc:picChg chg="add del mod ord">
          <ac:chgData name="STU - Sparsh Chahal" userId="S::sparsh.chahal@binfieldschool.com::1e54e2d3-fa86-4908-a37d-f8e3d47191be" providerId="AD" clId="Web-{594E7C63-5320-07B4-DCAE-583236157138}" dt="2021-12-13T13:56:15.118" v="25"/>
          <ac:picMkLst>
            <pc:docMk/>
            <pc:sldMk cId="709175230" sldId="260"/>
            <ac:picMk id="5" creationId="{ED777AA0-A0FF-4782-9B6B-35429A03B163}"/>
          </ac:picMkLst>
        </pc:picChg>
        <pc:picChg chg="add mod ord">
          <ac:chgData name="STU - Sparsh Chahal" userId="S::sparsh.chahal@binfieldschool.com::1e54e2d3-fa86-4908-a37d-f8e3d47191be" providerId="AD" clId="Web-{594E7C63-5320-07B4-DCAE-583236157138}" dt="2021-12-13T13:59:02.826" v="30"/>
          <ac:picMkLst>
            <pc:docMk/>
            <pc:sldMk cId="709175230" sldId="260"/>
            <ac:picMk id="37" creationId="{CDC2E1E0-FC98-4639-80BE-8F9CBA39451F}"/>
          </ac:picMkLst>
        </pc:picChg>
      </pc:sldChg>
      <pc:sldChg chg="addSp delSp modSp new mod modTransition setBg">
        <pc:chgData name="STU - Sparsh Chahal" userId="S::sparsh.chahal@binfieldschool.com::1e54e2d3-fa86-4908-a37d-f8e3d47191be" providerId="AD" clId="Web-{594E7C63-5320-07B4-DCAE-583236157138}" dt="2021-12-13T15:05:09.864" v="251" actId="20577"/>
        <pc:sldMkLst>
          <pc:docMk/>
          <pc:sldMk cId="1847494704" sldId="261"/>
        </pc:sldMkLst>
        <pc:spChg chg="mod">
          <ac:chgData name="STU - Sparsh Chahal" userId="S::sparsh.chahal@binfieldschool.com::1e54e2d3-fa86-4908-a37d-f8e3d47191be" providerId="AD" clId="Web-{594E7C63-5320-07B4-DCAE-583236157138}" dt="2021-12-13T14:08:17.715" v="68"/>
          <ac:spMkLst>
            <pc:docMk/>
            <pc:sldMk cId="1847494704" sldId="261"/>
            <ac:spMk id="2" creationId="{6853F5CB-8338-4D4F-B647-AFE999732101}"/>
          </ac:spMkLst>
        </pc:spChg>
        <pc:spChg chg="mod ord">
          <ac:chgData name="STU - Sparsh Chahal" userId="S::sparsh.chahal@binfieldschool.com::1e54e2d3-fa86-4908-a37d-f8e3d47191be" providerId="AD" clId="Web-{594E7C63-5320-07B4-DCAE-583236157138}" dt="2021-12-13T15:05:09.864" v="251" actId="20577"/>
          <ac:spMkLst>
            <pc:docMk/>
            <pc:sldMk cId="1847494704" sldId="261"/>
            <ac:spMk id="3" creationId="{05D9F0E6-39B3-4443-B8A4-E9B1FA074E29}"/>
          </ac:spMkLst>
        </pc:spChg>
        <pc:spChg chg="add del mod">
          <ac:chgData name="STU - Sparsh Chahal" userId="S::sparsh.chahal@binfieldschool.com::1e54e2d3-fa86-4908-a37d-f8e3d47191be" providerId="AD" clId="Web-{594E7C63-5320-07B4-DCAE-583236157138}" dt="2021-12-13T14:07:53.402" v="62"/>
          <ac:spMkLst>
            <pc:docMk/>
            <pc:sldMk cId="1847494704" sldId="261"/>
            <ac:spMk id="4" creationId="{EDB33A67-82BB-4D60-A16C-80643BF48B97}"/>
          </ac:spMkLst>
        </pc:spChg>
        <pc:spChg chg="add del">
          <ac:chgData name="STU - Sparsh Chahal" userId="S::sparsh.chahal@binfieldschool.com::1e54e2d3-fa86-4908-a37d-f8e3d47191be" providerId="AD" clId="Web-{594E7C63-5320-07B4-DCAE-583236157138}" dt="2021-12-13T14:04:08.537" v="51"/>
          <ac:spMkLst>
            <pc:docMk/>
            <pc:sldMk cId="1847494704" sldId="261"/>
            <ac:spMk id="7" creationId="{23DA7759-3209-4FE2-96D1-4EEDD81E9EA0}"/>
          </ac:spMkLst>
        </pc:spChg>
        <pc:spChg chg="add del">
          <ac:chgData name="STU - Sparsh Chahal" userId="S::sparsh.chahal@binfieldschool.com::1e54e2d3-fa86-4908-a37d-f8e3d47191be" providerId="AD" clId="Web-{594E7C63-5320-07B4-DCAE-583236157138}" dt="2021-12-13T14:04:08.537" v="51"/>
          <ac:spMkLst>
            <pc:docMk/>
            <pc:sldMk cId="1847494704" sldId="261"/>
            <ac:spMk id="8" creationId="{41460DAD-8769-4C9F-9C8C-BB0443909D76}"/>
          </ac:spMkLst>
        </pc:spChg>
        <pc:spChg chg="add del">
          <ac:chgData name="STU - Sparsh Chahal" userId="S::sparsh.chahal@binfieldschool.com::1e54e2d3-fa86-4908-a37d-f8e3d47191be" providerId="AD" clId="Web-{594E7C63-5320-07B4-DCAE-583236157138}" dt="2021-12-13T14:04:08.537" v="51"/>
          <ac:spMkLst>
            <pc:docMk/>
            <pc:sldMk cId="1847494704" sldId="261"/>
            <ac:spMk id="9" creationId="{6A84B152-3496-4C52-AF08-97AFFC09DD2C}"/>
          </ac:spMkLst>
        </pc:spChg>
        <pc:spChg chg="add del">
          <ac:chgData name="STU - Sparsh Chahal" userId="S::sparsh.chahal@binfieldschool.com::1e54e2d3-fa86-4908-a37d-f8e3d47191be" providerId="AD" clId="Web-{594E7C63-5320-07B4-DCAE-583236157138}" dt="2021-12-13T14:04:02.802" v="49"/>
          <ac:spMkLst>
            <pc:docMk/>
            <pc:sldMk cId="1847494704" sldId="261"/>
            <ac:spMk id="10" creationId="{23DA7759-3209-4FE2-96D1-4EEDD81E9EA0}"/>
          </ac:spMkLst>
        </pc:spChg>
        <pc:spChg chg="add del">
          <ac:chgData name="STU - Sparsh Chahal" userId="S::sparsh.chahal@binfieldschool.com::1e54e2d3-fa86-4908-a37d-f8e3d47191be" providerId="AD" clId="Web-{594E7C63-5320-07B4-DCAE-583236157138}" dt="2021-12-13T14:04:08.537" v="51"/>
          <ac:spMkLst>
            <pc:docMk/>
            <pc:sldMk cId="1847494704" sldId="261"/>
            <ac:spMk id="11" creationId="{6B2ADB95-0FA3-4BD7-A8AC-89D014A83E5B}"/>
          </ac:spMkLst>
        </pc:spChg>
        <pc:spChg chg="add del">
          <ac:chgData name="STU - Sparsh Chahal" userId="S::sparsh.chahal@binfieldschool.com::1e54e2d3-fa86-4908-a37d-f8e3d47191be" providerId="AD" clId="Web-{594E7C63-5320-07B4-DCAE-583236157138}" dt="2021-12-13T14:04:02.802" v="49"/>
          <ac:spMkLst>
            <pc:docMk/>
            <pc:sldMk cId="1847494704" sldId="261"/>
            <ac:spMk id="12" creationId="{41460DAD-8769-4C9F-9C8C-BB0443909D76}"/>
          </ac:spMkLst>
        </pc:spChg>
        <pc:spChg chg="add del">
          <ac:chgData name="STU - Sparsh Chahal" userId="S::sparsh.chahal@binfieldschool.com::1e54e2d3-fa86-4908-a37d-f8e3d47191be" providerId="AD" clId="Web-{594E7C63-5320-07B4-DCAE-583236157138}" dt="2021-12-13T14:05:02.100" v="55"/>
          <ac:spMkLst>
            <pc:docMk/>
            <pc:sldMk cId="1847494704" sldId="261"/>
            <ac:spMk id="13" creationId="{23DA7759-3209-4FE2-96D1-4EEDD81E9EA0}"/>
          </ac:spMkLst>
        </pc:spChg>
        <pc:spChg chg="add del">
          <ac:chgData name="STU - Sparsh Chahal" userId="S::sparsh.chahal@binfieldschool.com::1e54e2d3-fa86-4908-a37d-f8e3d47191be" providerId="AD" clId="Web-{594E7C63-5320-07B4-DCAE-583236157138}" dt="2021-12-13T14:04:02.802" v="49"/>
          <ac:spMkLst>
            <pc:docMk/>
            <pc:sldMk cId="1847494704" sldId="261"/>
            <ac:spMk id="14" creationId="{460B0EFB-53ED-4F35-B05D-F658EA021C65}"/>
          </ac:spMkLst>
        </pc:spChg>
        <pc:spChg chg="add del">
          <ac:chgData name="STU - Sparsh Chahal" userId="S::sparsh.chahal@binfieldschool.com::1e54e2d3-fa86-4908-a37d-f8e3d47191be" providerId="AD" clId="Web-{594E7C63-5320-07B4-DCAE-583236157138}" dt="2021-12-13T14:05:02.100" v="55"/>
          <ac:spMkLst>
            <pc:docMk/>
            <pc:sldMk cId="1847494704" sldId="261"/>
            <ac:spMk id="15" creationId="{41460DAD-8769-4C9F-9C8C-BB0443909D76}"/>
          </ac:spMkLst>
        </pc:spChg>
        <pc:spChg chg="add del">
          <ac:chgData name="STU - Sparsh Chahal" userId="S::sparsh.chahal@binfieldschool.com::1e54e2d3-fa86-4908-a37d-f8e3d47191be" providerId="AD" clId="Web-{594E7C63-5320-07B4-DCAE-583236157138}" dt="2021-12-13T14:04:02.802" v="49"/>
          <ac:spMkLst>
            <pc:docMk/>
            <pc:sldMk cId="1847494704" sldId="261"/>
            <ac:spMk id="16" creationId="{835EF3DD-7D43-4A27-8967-A92FD8CC9365}"/>
          </ac:spMkLst>
        </pc:spChg>
        <pc:spChg chg="add del">
          <ac:chgData name="STU - Sparsh Chahal" userId="S::sparsh.chahal@binfieldschool.com::1e54e2d3-fa86-4908-a37d-f8e3d47191be" providerId="AD" clId="Web-{594E7C63-5320-07B4-DCAE-583236157138}" dt="2021-12-13T14:05:02.100" v="55"/>
          <ac:spMkLst>
            <pc:docMk/>
            <pc:sldMk cId="1847494704" sldId="261"/>
            <ac:spMk id="17" creationId="{DB304A14-32D0-4873-B914-423ED7B8DAFD}"/>
          </ac:spMkLst>
        </pc:spChg>
        <pc:spChg chg="add del">
          <ac:chgData name="STU - Sparsh Chahal" userId="S::sparsh.chahal@binfieldschool.com::1e54e2d3-fa86-4908-a37d-f8e3d47191be" providerId="AD" clId="Web-{594E7C63-5320-07B4-DCAE-583236157138}" dt="2021-12-13T14:04:08.537" v="51"/>
          <ac:spMkLst>
            <pc:docMk/>
            <pc:sldMk cId="1847494704" sldId="261"/>
            <ac:spMk id="18" creationId="{C924DBCE-E731-4B22-8181-A39C1D86276C}"/>
          </ac:spMkLst>
        </pc:spChg>
        <pc:spChg chg="add del">
          <ac:chgData name="STU - Sparsh Chahal" userId="S::sparsh.chahal@binfieldschool.com::1e54e2d3-fa86-4908-a37d-f8e3d47191be" providerId="AD" clId="Web-{594E7C63-5320-07B4-DCAE-583236157138}" dt="2021-12-13T14:05:02.100" v="55"/>
          <ac:spMkLst>
            <pc:docMk/>
            <pc:sldMk cId="1847494704" sldId="261"/>
            <ac:spMk id="19" creationId="{1D460C86-854F-4FB3-ABC2-E823D8FEB9DB}"/>
          </ac:spMkLst>
        </pc:spChg>
        <pc:spChg chg="add del">
          <ac:chgData name="STU - Sparsh Chahal" userId="S::sparsh.chahal@binfieldschool.com::1e54e2d3-fa86-4908-a37d-f8e3d47191be" providerId="AD" clId="Web-{594E7C63-5320-07B4-DCAE-583236157138}" dt="2021-12-13T14:04:08.537" v="51"/>
          <ac:spMkLst>
            <pc:docMk/>
            <pc:sldMk cId="1847494704" sldId="261"/>
            <ac:spMk id="20" creationId="{4CBF9756-6AC8-4C65-84DF-56FBFFA1D873}"/>
          </ac:spMkLst>
        </pc:spChg>
        <pc:spChg chg="add del">
          <ac:chgData name="STU - Sparsh Chahal" userId="S::sparsh.chahal@binfieldschool.com::1e54e2d3-fa86-4908-a37d-f8e3d47191be" providerId="AD" clId="Web-{594E7C63-5320-07B4-DCAE-583236157138}" dt="2021-12-13T14:05:02.100" v="55"/>
          <ac:spMkLst>
            <pc:docMk/>
            <pc:sldMk cId="1847494704" sldId="261"/>
            <ac:spMk id="21" creationId="{BB48116A-278A-4CC5-89D3-9DE8E8FF1245}"/>
          </ac:spMkLst>
        </pc:spChg>
        <pc:spChg chg="add del">
          <ac:chgData name="STU - Sparsh Chahal" userId="S::sparsh.chahal@binfieldschool.com::1e54e2d3-fa86-4908-a37d-f8e3d47191be" providerId="AD" clId="Web-{594E7C63-5320-07B4-DCAE-583236157138}" dt="2021-12-13T14:04:08.537" v="51"/>
          <ac:spMkLst>
            <pc:docMk/>
            <pc:sldMk cId="1847494704" sldId="261"/>
            <ac:spMk id="22" creationId="{2D385988-EAAF-4C27-AF8A-2BFBECAF3D4F}"/>
          </ac:spMkLst>
        </pc:spChg>
        <pc:spChg chg="add del">
          <ac:chgData name="STU - Sparsh Chahal" userId="S::sparsh.chahal@binfieldschool.com::1e54e2d3-fa86-4908-a37d-f8e3d47191be" providerId="AD" clId="Web-{594E7C63-5320-07B4-DCAE-583236157138}" dt="2021-12-13T14:08:17.715" v="68"/>
          <ac:spMkLst>
            <pc:docMk/>
            <pc:sldMk cId="1847494704" sldId="261"/>
            <ac:spMk id="23" creationId="{23DA7759-3209-4FE2-96D1-4EEDD81E9EA0}"/>
          </ac:spMkLst>
        </pc:spChg>
        <pc:spChg chg="add del">
          <ac:chgData name="STU - Sparsh Chahal" userId="S::sparsh.chahal@binfieldschool.com::1e54e2d3-fa86-4908-a37d-f8e3d47191be" providerId="AD" clId="Web-{594E7C63-5320-07B4-DCAE-583236157138}" dt="2021-12-13T14:08:17.715" v="68"/>
          <ac:spMkLst>
            <pc:docMk/>
            <pc:sldMk cId="1847494704" sldId="261"/>
            <ac:spMk id="25" creationId="{41460DAD-8769-4C9F-9C8C-BB0443909D76}"/>
          </ac:spMkLst>
        </pc:spChg>
        <pc:spChg chg="add del">
          <ac:chgData name="STU - Sparsh Chahal" userId="S::sparsh.chahal@binfieldschool.com::1e54e2d3-fa86-4908-a37d-f8e3d47191be" providerId="AD" clId="Web-{594E7C63-5320-07B4-DCAE-583236157138}" dt="2021-12-13T14:04:08.537" v="51"/>
          <ac:spMkLst>
            <pc:docMk/>
            <pc:sldMk cId="1847494704" sldId="261"/>
            <ac:spMk id="26" creationId="{B621D332-7329-4994-8836-C429A51B7549}"/>
          </ac:spMkLst>
        </pc:spChg>
        <pc:spChg chg="add del">
          <ac:chgData name="STU - Sparsh Chahal" userId="S::sparsh.chahal@binfieldschool.com::1e54e2d3-fa86-4908-a37d-f8e3d47191be" providerId="AD" clId="Web-{594E7C63-5320-07B4-DCAE-583236157138}" dt="2021-12-13T14:08:17.715" v="68"/>
          <ac:spMkLst>
            <pc:docMk/>
            <pc:sldMk cId="1847494704" sldId="261"/>
            <ac:spMk id="27" creationId="{DB304A14-32D0-4873-B914-423ED7B8DAFD}"/>
          </ac:spMkLst>
        </pc:spChg>
        <pc:spChg chg="add del">
          <ac:chgData name="STU - Sparsh Chahal" userId="S::sparsh.chahal@binfieldschool.com::1e54e2d3-fa86-4908-a37d-f8e3d47191be" providerId="AD" clId="Web-{594E7C63-5320-07B4-DCAE-583236157138}" dt="2021-12-13T14:04:08.537" v="51"/>
          <ac:spMkLst>
            <pc:docMk/>
            <pc:sldMk cId="1847494704" sldId="261"/>
            <ac:spMk id="28" creationId="{2D20F754-35A9-4508-BE3C-C59996D1437B}"/>
          </ac:spMkLst>
        </pc:spChg>
        <pc:spChg chg="add del">
          <ac:chgData name="STU - Sparsh Chahal" userId="S::sparsh.chahal@binfieldschool.com::1e54e2d3-fa86-4908-a37d-f8e3d47191be" providerId="AD" clId="Web-{594E7C63-5320-07B4-DCAE-583236157138}" dt="2021-12-13T14:08:17.715" v="68"/>
          <ac:spMkLst>
            <pc:docMk/>
            <pc:sldMk cId="1847494704" sldId="261"/>
            <ac:spMk id="29" creationId="{1D460C86-854F-4FB3-ABC2-E823D8FEB9DB}"/>
          </ac:spMkLst>
        </pc:spChg>
        <pc:spChg chg="add del">
          <ac:chgData name="STU - Sparsh Chahal" userId="S::sparsh.chahal@binfieldschool.com::1e54e2d3-fa86-4908-a37d-f8e3d47191be" providerId="AD" clId="Web-{594E7C63-5320-07B4-DCAE-583236157138}" dt="2021-12-13T14:08:17.715" v="68"/>
          <ac:spMkLst>
            <pc:docMk/>
            <pc:sldMk cId="1847494704" sldId="261"/>
            <ac:spMk id="30" creationId="{BB48116A-278A-4CC5-89D3-9DE8E8FF1245}"/>
          </ac:spMkLst>
        </pc:spChg>
        <pc:spChg chg="add">
          <ac:chgData name="STU - Sparsh Chahal" userId="S::sparsh.chahal@binfieldschool.com::1e54e2d3-fa86-4908-a37d-f8e3d47191be" providerId="AD" clId="Web-{594E7C63-5320-07B4-DCAE-583236157138}" dt="2021-12-13T14:08:17.715" v="68"/>
          <ac:spMkLst>
            <pc:docMk/>
            <pc:sldMk cId="1847494704" sldId="261"/>
            <ac:spMk id="32" creationId="{23DA7759-3209-4FE2-96D1-4EEDD81E9EA0}"/>
          </ac:spMkLst>
        </pc:spChg>
        <pc:spChg chg="add">
          <ac:chgData name="STU - Sparsh Chahal" userId="S::sparsh.chahal@binfieldschool.com::1e54e2d3-fa86-4908-a37d-f8e3d47191be" providerId="AD" clId="Web-{594E7C63-5320-07B4-DCAE-583236157138}" dt="2021-12-13T14:08:17.715" v="68"/>
          <ac:spMkLst>
            <pc:docMk/>
            <pc:sldMk cId="1847494704" sldId="261"/>
            <ac:spMk id="33" creationId="{41460DAD-8769-4C9F-9C8C-BB0443909D76}"/>
          </ac:spMkLst>
        </pc:spChg>
        <pc:spChg chg="add">
          <ac:chgData name="STU - Sparsh Chahal" userId="S::sparsh.chahal@binfieldschool.com::1e54e2d3-fa86-4908-a37d-f8e3d47191be" providerId="AD" clId="Web-{594E7C63-5320-07B4-DCAE-583236157138}" dt="2021-12-13T14:08:17.715" v="68"/>
          <ac:spMkLst>
            <pc:docMk/>
            <pc:sldMk cId="1847494704" sldId="261"/>
            <ac:spMk id="34" creationId="{4E73EB10-AEDA-42B9-9D11-54E59B48D47A}"/>
          </ac:spMkLst>
        </pc:spChg>
        <pc:spChg chg="add del">
          <ac:chgData name="STU - Sparsh Chahal" userId="S::sparsh.chahal@binfieldschool.com::1e54e2d3-fa86-4908-a37d-f8e3d47191be" providerId="AD" clId="Web-{594E7C63-5320-07B4-DCAE-583236157138}" dt="2021-12-13T14:08:17.699" v="67"/>
          <ac:spMkLst>
            <pc:docMk/>
            <pc:sldMk cId="1847494704" sldId="261"/>
            <ac:spMk id="35" creationId="{23DA7759-3209-4FE2-96D1-4EEDD81E9EA0}"/>
          </ac:spMkLst>
        </pc:spChg>
        <pc:spChg chg="add">
          <ac:chgData name="STU - Sparsh Chahal" userId="S::sparsh.chahal@binfieldschool.com::1e54e2d3-fa86-4908-a37d-f8e3d47191be" providerId="AD" clId="Web-{594E7C63-5320-07B4-DCAE-583236157138}" dt="2021-12-13T14:08:17.715" v="68"/>
          <ac:spMkLst>
            <pc:docMk/>
            <pc:sldMk cId="1847494704" sldId="261"/>
            <ac:spMk id="36" creationId="{72DEF309-605D-4117-9340-6D589B6C3A34}"/>
          </ac:spMkLst>
        </pc:spChg>
        <pc:spChg chg="add del">
          <ac:chgData name="STU - Sparsh Chahal" userId="S::sparsh.chahal@binfieldschool.com::1e54e2d3-fa86-4908-a37d-f8e3d47191be" providerId="AD" clId="Web-{594E7C63-5320-07B4-DCAE-583236157138}" dt="2021-12-13T14:08:17.699" v="67"/>
          <ac:spMkLst>
            <pc:docMk/>
            <pc:sldMk cId="1847494704" sldId="261"/>
            <ac:spMk id="37" creationId="{41460DAD-8769-4C9F-9C8C-BB0443909D76}"/>
          </ac:spMkLst>
        </pc:spChg>
        <pc:spChg chg="add del">
          <ac:chgData name="STU - Sparsh Chahal" userId="S::sparsh.chahal@binfieldschool.com::1e54e2d3-fa86-4908-a37d-f8e3d47191be" providerId="AD" clId="Web-{594E7C63-5320-07B4-DCAE-583236157138}" dt="2021-12-13T14:08:17.699" v="67"/>
          <ac:spMkLst>
            <pc:docMk/>
            <pc:sldMk cId="1847494704" sldId="261"/>
            <ac:spMk id="39" creationId="{2EB492CD-616E-47F8-933B-5E2D952A0593}"/>
          </ac:spMkLst>
        </pc:spChg>
        <pc:spChg chg="add del">
          <ac:chgData name="STU - Sparsh Chahal" userId="S::sparsh.chahal@binfieldschool.com::1e54e2d3-fa86-4908-a37d-f8e3d47191be" providerId="AD" clId="Web-{594E7C63-5320-07B4-DCAE-583236157138}" dt="2021-12-13T14:08:17.699" v="67"/>
          <ac:spMkLst>
            <pc:docMk/>
            <pc:sldMk cId="1847494704" sldId="261"/>
            <ac:spMk id="41" creationId="{59383CF9-23B5-4335-9B21-1791C4CF1C75}"/>
          </ac:spMkLst>
        </pc:spChg>
        <pc:spChg chg="add del">
          <ac:chgData name="STU - Sparsh Chahal" userId="S::sparsh.chahal@binfieldschool.com::1e54e2d3-fa86-4908-a37d-f8e3d47191be" providerId="AD" clId="Web-{594E7C63-5320-07B4-DCAE-583236157138}" dt="2021-12-13T14:08:17.699" v="67"/>
          <ac:spMkLst>
            <pc:docMk/>
            <pc:sldMk cId="1847494704" sldId="261"/>
            <ac:spMk id="43" creationId="{0007FE00-9498-4706-B255-6437B0252C02}"/>
          </ac:spMkLst>
        </pc:spChg>
        <pc:picChg chg="add del mod ord">
          <ac:chgData name="STU - Sparsh Chahal" userId="S::sparsh.chahal@binfieldschool.com::1e54e2d3-fa86-4908-a37d-f8e3d47191be" providerId="AD" clId="Web-{594E7C63-5320-07B4-DCAE-583236157138}" dt="2021-12-13T14:05:09.210" v="61"/>
          <ac:picMkLst>
            <pc:docMk/>
            <pc:sldMk cId="1847494704" sldId="261"/>
            <ac:picMk id="5" creationId="{8F053424-8C56-4DAA-8EC0-6A0F6D309F91}"/>
          </ac:picMkLst>
        </pc:picChg>
        <pc:picChg chg="add mod ord">
          <ac:chgData name="STU - Sparsh Chahal" userId="S::sparsh.chahal@binfieldschool.com::1e54e2d3-fa86-4908-a37d-f8e3d47191be" providerId="AD" clId="Web-{594E7C63-5320-07B4-DCAE-583236157138}" dt="2021-12-13T14:08:25.465" v="70" actId="1076"/>
          <ac:picMkLst>
            <pc:docMk/>
            <pc:sldMk cId="1847494704" sldId="261"/>
            <ac:picMk id="6" creationId="{581FBAA9-9718-43DE-A482-EBD0180B6257}"/>
          </ac:picMkLst>
        </pc:picChg>
        <pc:cxnChg chg="add del">
          <ac:chgData name="STU - Sparsh Chahal" userId="S::sparsh.chahal@binfieldschool.com::1e54e2d3-fa86-4908-a37d-f8e3d47191be" providerId="AD" clId="Web-{594E7C63-5320-07B4-DCAE-583236157138}" dt="2021-12-13T14:04:08.537" v="51"/>
          <ac:cxnSpMkLst>
            <pc:docMk/>
            <pc:sldMk cId="1847494704" sldId="261"/>
            <ac:cxnSpMk id="24" creationId="{43621FD4-D14D-45D5-9A57-9A2DE5EA59C0}"/>
          </ac:cxnSpMkLst>
        </pc:cxnChg>
      </pc:sldChg>
      <pc:sldChg chg="addSp delSp modSp new mod modTransition setBg">
        <pc:chgData name="STU - Sparsh Chahal" userId="S::sparsh.chahal@binfieldschool.com::1e54e2d3-fa86-4908-a37d-f8e3d47191be" providerId="AD" clId="Web-{594E7C63-5320-07B4-DCAE-583236157138}" dt="2021-12-13T14:59:01.167" v="244"/>
        <pc:sldMkLst>
          <pc:docMk/>
          <pc:sldMk cId="2253643300" sldId="262"/>
        </pc:sldMkLst>
        <pc:spChg chg="mod">
          <ac:chgData name="STU - Sparsh Chahal" userId="S::sparsh.chahal@binfieldschool.com::1e54e2d3-fa86-4908-a37d-f8e3d47191be" providerId="AD" clId="Web-{594E7C63-5320-07B4-DCAE-583236157138}" dt="2021-12-13T14:20:36.500" v="125"/>
          <ac:spMkLst>
            <pc:docMk/>
            <pc:sldMk cId="2253643300" sldId="262"/>
            <ac:spMk id="2" creationId="{80448625-7427-4395-8A53-83F3D8830D33}"/>
          </ac:spMkLst>
        </pc:spChg>
        <pc:spChg chg="mod">
          <ac:chgData name="STU - Sparsh Chahal" userId="S::sparsh.chahal@binfieldschool.com::1e54e2d3-fa86-4908-a37d-f8e3d47191be" providerId="AD" clId="Web-{594E7C63-5320-07B4-DCAE-583236157138}" dt="2021-12-13T14:20:36.500" v="125"/>
          <ac:spMkLst>
            <pc:docMk/>
            <pc:sldMk cId="2253643300" sldId="262"/>
            <ac:spMk id="3" creationId="{04A1E4FD-2832-4FF5-ABDE-4DFF68BA5829}"/>
          </ac:spMkLst>
        </pc:spChg>
        <pc:spChg chg="del mod">
          <ac:chgData name="STU - Sparsh Chahal" userId="S::sparsh.chahal@binfieldschool.com::1e54e2d3-fa86-4908-a37d-f8e3d47191be" providerId="AD" clId="Web-{594E7C63-5320-07B4-DCAE-583236157138}" dt="2021-12-13T14:20:23.999" v="124"/>
          <ac:spMkLst>
            <pc:docMk/>
            <pc:sldMk cId="2253643300" sldId="262"/>
            <ac:spMk id="4" creationId="{ED156F2E-A114-484A-BD19-1181748733CF}"/>
          </ac:spMkLst>
        </pc:spChg>
        <pc:spChg chg="add">
          <ac:chgData name="STU - Sparsh Chahal" userId="S::sparsh.chahal@binfieldschool.com::1e54e2d3-fa86-4908-a37d-f8e3d47191be" providerId="AD" clId="Web-{594E7C63-5320-07B4-DCAE-583236157138}" dt="2021-12-13T14:20:36.500" v="125"/>
          <ac:spMkLst>
            <pc:docMk/>
            <pc:sldMk cId="2253643300" sldId="262"/>
            <ac:spMk id="10" creationId="{23DA7759-3209-4FE2-96D1-4EEDD81E9EA0}"/>
          </ac:spMkLst>
        </pc:spChg>
        <pc:spChg chg="add">
          <ac:chgData name="STU - Sparsh Chahal" userId="S::sparsh.chahal@binfieldschool.com::1e54e2d3-fa86-4908-a37d-f8e3d47191be" providerId="AD" clId="Web-{594E7C63-5320-07B4-DCAE-583236157138}" dt="2021-12-13T14:20:36.500" v="125"/>
          <ac:spMkLst>
            <pc:docMk/>
            <pc:sldMk cId="2253643300" sldId="262"/>
            <ac:spMk id="12" creationId="{41460DAD-8769-4C9F-9C8C-BB0443909D76}"/>
          </ac:spMkLst>
        </pc:spChg>
        <pc:spChg chg="add">
          <ac:chgData name="STU - Sparsh Chahal" userId="S::sparsh.chahal@binfieldschool.com::1e54e2d3-fa86-4908-a37d-f8e3d47191be" providerId="AD" clId="Web-{594E7C63-5320-07B4-DCAE-583236157138}" dt="2021-12-13T14:20:36.500" v="125"/>
          <ac:spMkLst>
            <pc:docMk/>
            <pc:sldMk cId="2253643300" sldId="262"/>
            <ac:spMk id="14" creationId="{460B0EFB-53ED-4F35-B05D-F658EA021C65}"/>
          </ac:spMkLst>
        </pc:spChg>
        <pc:spChg chg="add">
          <ac:chgData name="STU - Sparsh Chahal" userId="S::sparsh.chahal@binfieldschool.com::1e54e2d3-fa86-4908-a37d-f8e3d47191be" providerId="AD" clId="Web-{594E7C63-5320-07B4-DCAE-583236157138}" dt="2021-12-13T14:20:36.500" v="125"/>
          <ac:spMkLst>
            <pc:docMk/>
            <pc:sldMk cId="2253643300" sldId="262"/>
            <ac:spMk id="16" creationId="{835EF3DD-7D43-4A27-8967-A92FD8CC9365}"/>
          </ac:spMkLst>
        </pc:spChg>
        <pc:picChg chg="add mod ord">
          <ac:chgData name="STU - Sparsh Chahal" userId="S::sparsh.chahal@binfieldschool.com::1e54e2d3-fa86-4908-a37d-f8e3d47191be" providerId="AD" clId="Web-{594E7C63-5320-07B4-DCAE-583236157138}" dt="2021-12-13T14:20:36.500" v="125"/>
          <ac:picMkLst>
            <pc:docMk/>
            <pc:sldMk cId="2253643300" sldId="262"/>
            <ac:picMk id="5" creationId="{491D098C-39BF-40C4-8FE4-CDB5512171D3}"/>
          </ac:picMkLst>
        </pc:picChg>
      </pc:sldChg>
      <pc:sldChg chg="new del">
        <pc:chgData name="STU - Sparsh Chahal" userId="S::sparsh.chahal@binfieldschool.com::1e54e2d3-fa86-4908-a37d-f8e3d47191be" providerId="AD" clId="Web-{594E7C63-5320-07B4-DCAE-583236157138}" dt="2021-12-13T14:21:28.188" v="127"/>
        <pc:sldMkLst>
          <pc:docMk/>
          <pc:sldMk cId="2414232372" sldId="263"/>
        </pc:sldMkLst>
      </pc:sldChg>
      <pc:sldChg chg="new del">
        <pc:chgData name="STU - Sparsh Chahal" userId="S::sparsh.chahal@binfieldschool.com::1e54e2d3-fa86-4908-a37d-f8e3d47191be" providerId="AD" clId="Web-{594E7C63-5320-07B4-DCAE-583236157138}" dt="2021-12-13T14:49:11.589" v="215"/>
        <pc:sldMkLst>
          <pc:docMk/>
          <pc:sldMk cId="3534439807" sldId="263"/>
        </pc:sldMkLst>
      </pc:sldChg>
      <pc:sldChg chg="addSp delSp modSp new mod modTransition setBg">
        <pc:chgData name="STU - Sparsh Chahal" userId="S::sparsh.chahal@binfieldschool.com::1e54e2d3-fa86-4908-a37d-f8e3d47191be" providerId="AD" clId="Web-{594E7C63-5320-07B4-DCAE-583236157138}" dt="2021-12-13T14:57:07.492" v="238"/>
        <pc:sldMkLst>
          <pc:docMk/>
          <pc:sldMk cId="1833390996" sldId="264"/>
        </pc:sldMkLst>
        <pc:spChg chg="mod">
          <ac:chgData name="STU - Sparsh Chahal" userId="S::sparsh.chahal@binfieldschool.com::1e54e2d3-fa86-4908-a37d-f8e3d47191be" providerId="AD" clId="Web-{594E7C63-5320-07B4-DCAE-583236157138}" dt="2021-12-13T14:24:52.741" v="212"/>
          <ac:spMkLst>
            <pc:docMk/>
            <pc:sldMk cId="1833390996" sldId="264"/>
            <ac:spMk id="2" creationId="{C0B9F478-F618-43DB-AFC6-259D9A745AB7}"/>
          </ac:spMkLst>
        </pc:spChg>
        <pc:spChg chg="mod">
          <ac:chgData name="STU - Sparsh Chahal" userId="S::sparsh.chahal@binfieldschool.com::1e54e2d3-fa86-4908-a37d-f8e3d47191be" providerId="AD" clId="Web-{594E7C63-5320-07B4-DCAE-583236157138}" dt="2021-12-13T14:24:52.741" v="212"/>
          <ac:spMkLst>
            <pc:docMk/>
            <pc:sldMk cId="1833390996" sldId="264"/>
            <ac:spMk id="3" creationId="{8624A7E7-DD99-4764-833B-B845D882A060}"/>
          </ac:spMkLst>
        </pc:spChg>
        <pc:spChg chg="add mod">
          <ac:chgData name="STU - Sparsh Chahal" userId="S::sparsh.chahal@binfieldschool.com::1e54e2d3-fa86-4908-a37d-f8e3d47191be" providerId="AD" clId="Web-{594E7C63-5320-07B4-DCAE-583236157138}" dt="2021-12-13T14:24:14.771" v="207"/>
          <ac:spMkLst>
            <pc:docMk/>
            <pc:sldMk cId="1833390996" sldId="264"/>
            <ac:spMk id="5" creationId="{0B2EAE03-0A2D-4397-8CC9-89EF77E7CB16}"/>
          </ac:spMkLst>
        </pc:spChg>
        <pc:spChg chg="add del">
          <ac:chgData name="STU - Sparsh Chahal" userId="S::sparsh.chahal@binfieldschool.com::1e54e2d3-fa86-4908-a37d-f8e3d47191be" providerId="AD" clId="Web-{594E7C63-5320-07B4-DCAE-583236157138}" dt="2021-12-13T14:24:52.741" v="212"/>
          <ac:spMkLst>
            <pc:docMk/>
            <pc:sldMk cId="1833390996" sldId="264"/>
            <ac:spMk id="10" creationId="{032D8B87-88DA-4E9C-B676-B10D70EA5963}"/>
          </ac:spMkLst>
        </pc:spChg>
        <pc:spChg chg="add del">
          <ac:chgData name="STU - Sparsh Chahal" userId="S::sparsh.chahal@binfieldschool.com::1e54e2d3-fa86-4908-a37d-f8e3d47191be" providerId="AD" clId="Web-{594E7C63-5320-07B4-DCAE-583236157138}" dt="2021-12-13T14:24:52.741" v="212"/>
          <ac:spMkLst>
            <pc:docMk/>
            <pc:sldMk cId="1833390996" sldId="264"/>
            <ac:spMk id="12" creationId="{081E4A58-353D-44AE-B2FC-2A74E2E400F7}"/>
          </ac:spMkLst>
        </pc:spChg>
        <pc:spChg chg="add">
          <ac:chgData name="STU - Sparsh Chahal" userId="S::sparsh.chahal@binfieldschool.com::1e54e2d3-fa86-4908-a37d-f8e3d47191be" providerId="AD" clId="Web-{594E7C63-5320-07B4-DCAE-583236157138}" dt="2021-12-13T14:24:52.741" v="212"/>
          <ac:spMkLst>
            <pc:docMk/>
            <pc:sldMk cId="1833390996" sldId="264"/>
            <ac:spMk id="17" creationId="{442D2C40-7ED8-45E4-9E7D-C3407F9CAB7A}"/>
          </ac:spMkLst>
        </pc:spChg>
        <pc:spChg chg="add">
          <ac:chgData name="STU - Sparsh Chahal" userId="S::sparsh.chahal@binfieldschool.com::1e54e2d3-fa86-4908-a37d-f8e3d47191be" providerId="AD" clId="Web-{594E7C63-5320-07B4-DCAE-583236157138}" dt="2021-12-13T14:24:52.741" v="212"/>
          <ac:spMkLst>
            <pc:docMk/>
            <pc:sldMk cId="1833390996" sldId="264"/>
            <ac:spMk id="19" creationId="{081E4A58-353D-44AE-B2FC-2A74E2E400F7}"/>
          </ac:spMkLst>
        </pc:spChg>
        <pc:picChg chg="add mod ord">
          <ac:chgData name="STU - Sparsh Chahal" userId="S::sparsh.chahal@binfieldschool.com::1e54e2d3-fa86-4908-a37d-f8e3d47191be" providerId="AD" clId="Web-{594E7C63-5320-07B4-DCAE-583236157138}" dt="2021-12-13T14:24:14.771" v="207"/>
          <ac:picMkLst>
            <pc:docMk/>
            <pc:sldMk cId="1833390996" sldId="264"/>
            <ac:picMk id="4" creationId="{AD9471D0-32AE-4479-8869-3716225F4D2E}"/>
          </ac:picMkLst>
        </pc:picChg>
      </pc:sldChg>
      <pc:sldMasterChg chg="modTransition modSldLayout">
        <pc:chgData name="STU - Sparsh Chahal" userId="S::sparsh.chahal@binfieldschool.com::1e54e2d3-fa86-4908-a37d-f8e3d47191be" providerId="AD" clId="Web-{594E7C63-5320-07B4-DCAE-583236157138}" dt="2021-12-13T14:57:07.492" v="238"/>
        <pc:sldMasterMkLst>
          <pc:docMk/>
          <pc:sldMasterMk cId="1470467788" sldId="2147483672"/>
        </pc:sldMasterMkLst>
        <pc:sldLayoutChg chg="modTransition">
          <pc:chgData name="STU - Sparsh Chahal" userId="S::sparsh.chahal@binfieldschool.com::1e54e2d3-fa86-4908-a37d-f8e3d47191be" providerId="AD" clId="Web-{594E7C63-5320-07B4-DCAE-583236157138}" dt="2021-12-13T14:57:07.492" v="238"/>
          <pc:sldLayoutMkLst>
            <pc:docMk/>
            <pc:sldMasterMk cId="1470467788" sldId="2147483672"/>
            <pc:sldLayoutMk cId="4246054415" sldId="2147483673"/>
          </pc:sldLayoutMkLst>
        </pc:sldLayoutChg>
        <pc:sldLayoutChg chg="modTransition">
          <pc:chgData name="STU - Sparsh Chahal" userId="S::sparsh.chahal@binfieldschool.com::1e54e2d3-fa86-4908-a37d-f8e3d47191be" providerId="AD" clId="Web-{594E7C63-5320-07B4-DCAE-583236157138}" dt="2021-12-13T14:57:07.492" v="238"/>
          <pc:sldLayoutMkLst>
            <pc:docMk/>
            <pc:sldMasterMk cId="1470467788" sldId="2147483672"/>
            <pc:sldLayoutMk cId="2835676617" sldId="2147483674"/>
          </pc:sldLayoutMkLst>
        </pc:sldLayoutChg>
        <pc:sldLayoutChg chg="modTransition">
          <pc:chgData name="STU - Sparsh Chahal" userId="S::sparsh.chahal@binfieldschool.com::1e54e2d3-fa86-4908-a37d-f8e3d47191be" providerId="AD" clId="Web-{594E7C63-5320-07B4-DCAE-583236157138}" dt="2021-12-13T14:57:07.492" v="238"/>
          <pc:sldLayoutMkLst>
            <pc:docMk/>
            <pc:sldMasterMk cId="1470467788" sldId="2147483672"/>
            <pc:sldLayoutMk cId="572382333" sldId="2147483675"/>
          </pc:sldLayoutMkLst>
        </pc:sldLayoutChg>
        <pc:sldLayoutChg chg="modTransition">
          <pc:chgData name="STU - Sparsh Chahal" userId="S::sparsh.chahal@binfieldschool.com::1e54e2d3-fa86-4908-a37d-f8e3d47191be" providerId="AD" clId="Web-{594E7C63-5320-07B4-DCAE-583236157138}" dt="2021-12-13T14:57:07.492" v="238"/>
          <pc:sldLayoutMkLst>
            <pc:docMk/>
            <pc:sldMasterMk cId="1470467788" sldId="2147483672"/>
            <pc:sldLayoutMk cId="511653426" sldId="2147483676"/>
          </pc:sldLayoutMkLst>
        </pc:sldLayoutChg>
        <pc:sldLayoutChg chg="modTransition">
          <pc:chgData name="STU - Sparsh Chahal" userId="S::sparsh.chahal@binfieldschool.com::1e54e2d3-fa86-4908-a37d-f8e3d47191be" providerId="AD" clId="Web-{594E7C63-5320-07B4-DCAE-583236157138}" dt="2021-12-13T14:57:07.492" v="238"/>
          <pc:sldLayoutMkLst>
            <pc:docMk/>
            <pc:sldMasterMk cId="1470467788" sldId="2147483672"/>
            <pc:sldLayoutMk cId="1983965542" sldId="2147483677"/>
          </pc:sldLayoutMkLst>
        </pc:sldLayoutChg>
        <pc:sldLayoutChg chg="modTransition">
          <pc:chgData name="STU - Sparsh Chahal" userId="S::sparsh.chahal@binfieldschool.com::1e54e2d3-fa86-4908-a37d-f8e3d47191be" providerId="AD" clId="Web-{594E7C63-5320-07B4-DCAE-583236157138}" dt="2021-12-13T14:57:07.492" v="238"/>
          <pc:sldLayoutMkLst>
            <pc:docMk/>
            <pc:sldMasterMk cId="1470467788" sldId="2147483672"/>
            <pc:sldLayoutMk cId="534297190" sldId="2147483678"/>
          </pc:sldLayoutMkLst>
        </pc:sldLayoutChg>
        <pc:sldLayoutChg chg="modTransition">
          <pc:chgData name="STU - Sparsh Chahal" userId="S::sparsh.chahal@binfieldschool.com::1e54e2d3-fa86-4908-a37d-f8e3d47191be" providerId="AD" clId="Web-{594E7C63-5320-07B4-DCAE-583236157138}" dt="2021-12-13T14:57:07.492" v="238"/>
          <pc:sldLayoutMkLst>
            <pc:docMk/>
            <pc:sldMasterMk cId="1470467788" sldId="2147483672"/>
            <pc:sldLayoutMk cId="2054370535" sldId="2147483679"/>
          </pc:sldLayoutMkLst>
        </pc:sldLayoutChg>
        <pc:sldLayoutChg chg="modTransition">
          <pc:chgData name="STU - Sparsh Chahal" userId="S::sparsh.chahal@binfieldschool.com::1e54e2d3-fa86-4908-a37d-f8e3d47191be" providerId="AD" clId="Web-{594E7C63-5320-07B4-DCAE-583236157138}" dt="2021-12-13T14:57:07.492" v="238"/>
          <pc:sldLayoutMkLst>
            <pc:docMk/>
            <pc:sldMasterMk cId="1470467788" sldId="2147483672"/>
            <pc:sldLayoutMk cId="1182849784" sldId="2147483680"/>
          </pc:sldLayoutMkLst>
        </pc:sldLayoutChg>
        <pc:sldLayoutChg chg="modTransition">
          <pc:chgData name="STU - Sparsh Chahal" userId="S::sparsh.chahal@binfieldschool.com::1e54e2d3-fa86-4908-a37d-f8e3d47191be" providerId="AD" clId="Web-{594E7C63-5320-07B4-DCAE-583236157138}" dt="2021-12-13T14:57:07.492" v="238"/>
          <pc:sldLayoutMkLst>
            <pc:docMk/>
            <pc:sldMasterMk cId="1470467788" sldId="2147483672"/>
            <pc:sldLayoutMk cId="109331210" sldId="2147483681"/>
          </pc:sldLayoutMkLst>
        </pc:sldLayoutChg>
        <pc:sldLayoutChg chg="modTransition">
          <pc:chgData name="STU - Sparsh Chahal" userId="S::sparsh.chahal@binfieldschool.com::1e54e2d3-fa86-4908-a37d-f8e3d47191be" providerId="AD" clId="Web-{594E7C63-5320-07B4-DCAE-583236157138}" dt="2021-12-13T14:57:07.492" v="238"/>
          <pc:sldLayoutMkLst>
            <pc:docMk/>
            <pc:sldMasterMk cId="1470467788" sldId="2147483672"/>
            <pc:sldLayoutMk cId="287490652" sldId="2147483682"/>
          </pc:sldLayoutMkLst>
        </pc:sldLayoutChg>
        <pc:sldLayoutChg chg="modTransition">
          <pc:chgData name="STU - Sparsh Chahal" userId="S::sparsh.chahal@binfieldschool.com::1e54e2d3-fa86-4908-a37d-f8e3d47191be" providerId="AD" clId="Web-{594E7C63-5320-07B4-DCAE-583236157138}" dt="2021-12-13T14:57:07.492" v="238"/>
          <pc:sldLayoutMkLst>
            <pc:docMk/>
            <pc:sldMasterMk cId="1470467788" sldId="2147483672"/>
            <pc:sldLayoutMk cId="2672427458" sldId="2147483683"/>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12/15/2021</a:t>
            </a:fld>
            <a:endParaRPr lang="en-US"/>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2427458"/>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12/15/2021</a:t>
            </a:fld>
            <a:endParaRPr lang="en-US"/>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490652"/>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12/15/2021</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331210"/>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12/15/2021</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2849784"/>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12/15/2021</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4370535"/>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12/15/2021</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4297190"/>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12/15/2021</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3965542"/>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12/15/2021</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1653426"/>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12/15/2021</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2382333"/>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12/15/2021</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5676617"/>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12/15/2021</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6054415"/>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fld id="{82EDB8D0-98ED-4B86-9D5F-E61ADC70144D}" type="datetimeFigureOut">
              <a:rPr lang="en-US" smtClean="0"/>
              <a:pPr/>
              <a:t>12/15/2021</a:t>
            </a:fld>
            <a:endParaRPr lang="en-US"/>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1470467788"/>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owl.excelsior.edu/writing-process/introductions-and-conclusions/conclusions/" TargetMode="External"/><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F8A656C-0806-4677-A38B-DA5DF0F3C4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5B032D5C-01CF-4A77-A686-CC7A1E95E673}"/>
              </a:ext>
            </a:extLst>
          </p:cNvPr>
          <p:cNvPicPr>
            <a:picLocks noChangeAspect="1"/>
          </p:cNvPicPr>
          <p:nvPr/>
        </p:nvPicPr>
        <p:blipFill rotWithShape="1">
          <a:blip r:embed="rId2">
            <a:alphaModFix amt="55000"/>
          </a:blip>
          <a:srcRect t="11116" r="-2" b="8435"/>
          <a:stretch/>
        </p:blipFill>
        <p:spPr>
          <a:xfrm>
            <a:off x="20" y="10"/>
            <a:ext cx="12191980" cy="6857990"/>
          </a:xfrm>
          <a:prstGeom prst="rect">
            <a:avLst/>
          </a:prstGeom>
        </p:spPr>
      </p:pic>
      <p:sp>
        <p:nvSpPr>
          <p:cNvPr id="11" name="Rectangle: Rounded Corners 10">
            <a:extLst>
              <a:ext uri="{FF2B5EF4-FFF2-40B4-BE49-F238E27FC236}">
                <a16:creationId xmlns:a16="http://schemas.microsoft.com/office/drawing/2014/main" id="{9BEF8C6D-8BB3-473A-9607-D7381CC5C0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7537" y="643467"/>
            <a:ext cx="5520995" cy="5215839"/>
          </a:xfrm>
          <a:prstGeom prst="roundRect">
            <a:avLst>
              <a:gd name="adj" fmla="val 265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6257047" y="795509"/>
            <a:ext cx="5037616" cy="3011340"/>
          </a:xfrm>
        </p:spPr>
        <p:txBody>
          <a:bodyPr>
            <a:normAutofit/>
          </a:bodyPr>
          <a:lstStyle/>
          <a:p>
            <a:r>
              <a:rPr lang="en-US">
                <a:cs typeface="Calibri Light"/>
              </a:rPr>
              <a:t>The ancient Greeks</a:t>
            </a:r>
            <a:endParaRPr lang="en-US"/>
          </a:p>
        </p:txBody>
      </p:sp>
      <p:sp>
        <p:nvSpPr>
          <p:cNvPr id="3" name="Subtitle 2"/>
          <p:cNvSpPr>
            <a:spLocks noGrp="1"/>
          </p:cNvSpPr>
          <p:nvPr>
            <p:ph type="subTitle" idx="1"/>
          </p:nvPr>
        </p:nvSpPr>
        <p:spPr>
          <a:xfrm>
            <a:off x="6257047" y="3898924"/>
            <a:ext cx="5037616" cy="1777878"/>
          </a:xfrm>
        </p:spPr>
        <p:txBody>
          <a:bodyPr vert="horz" lIns="91440" tIns="45720" rIns="91440" bIns="45720" rtlCol="0" anchor="t">
            <a:normAutofit lnSpcReduction="10000"/>
          </a:bodyPr>
          <a:lstStyle/>
          <a:p>
            <a:r>
              <a:rPr lang="en-US"/>
              <a:t>What was the impact of the ancient Greeks</a:t>
            </a:r>
          </a:p>
          <a:p>
            <a:r>
              <a:rPr lang="en-US">
                <a:latin typeface="Arabic Typesetting"/>
                <a:cs typeface="Arabic Typesetting"/>
              </a:rPr>
              <a:t>By the way it would work better if you go on play from beginning in the slide show option</a:t>
            </a:r>
          </a:p>
        </p:txBody>
      </p:sp>
      <p:sp>
        <p:nvSpPr>
          <p:cNvPr id="13" name="Arc 12">
            <a:extLst>
              <a:ext uri="{FF2B5EF4-FFF2-40B4-BE49-F238E27FC236}">
                <a16:creationId xmlns:a16="http://schemas.microsoft.com/office/drawing/2014/main" id="{DCFDFFB9-D302-4A05-A770-D332322547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06764" y="906791"/>
            <a:ext cx="2987899" cy="2987899"/>
          </a:xfrm>
          <a:prstGeom prst="arc">
            <a:avLst>
              <a:gd name="adj1" fmla="val 16200000"/>
              <a:gd name="adj2" fmla="val 114657"/>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Freeform: Shape 9">
            <a:extLst>
              <a:ext uri="{FF2B5EF4-FFF2-40B4-BE49-F238E27FC236}">
                <a16:creationId xmlns:a16="http://schemas.microsoft.com/office/drawing/2014/main" id="{23DA7759-3209-4FE2-96D1-4EEDD81E9E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94433" y="2"/>
            <a:ext cx="849328" cy="357668"/>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11">
            <a:extLst>
              <a:ext uri="{FF2B5EF4-FFF2-40B4-BE49-F238E27FC236}">
                <a16:creationId xmlns:a16="http://schemas.microsoft.com/office/drawing/2014/main" id="{41460DAD-8769-4C9F-9C8C-BB0443909D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3536" y="5717905"/>
            <a:ext cx="1771609" cy="1140095"/>
          </a:xfrm>
          <a:custGeom>
            <a:avLst/>
            <a:gdLst/>
            <a:ahLst/>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useBgFill="1">
        <p:nvSpPr>
          <p:cNvPr id="28" name="Rectangle 13">
            <a:extLst>
              <a:ext uri="{FF2B5EF4-FFF2-40B4-BE49-F238E27FC236}">
                <a16:creationId xmlns:a16="http://schemas.microsoft.com/office/drawing/2014/main" id="{4F7EBAE4-9945-4473-9E34-B2C66EA0F0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547F46A-BF44-4A98-9227-C0008D7EC2C4}"/>
              </a:ext>
            </a:extLst>
          </p:cNvPr>
          <p:cNvSpPr>
            <a:spLocks noGrp="1"/>
          </p:cNvSpPr>
          <p:nvPr>
            <p:ph type="title"/>
          </p:nvPr>
        </p:nvSpPr>
        <p:spPr>
          <a:xfrm>
            <a:off x="838200" y="365125"/>
            <a:ext cx="5393361" cy="1325563"/>
          </a:xfrm>
        </p:spPr>
        <p:txBody>
          <a:bodyPr vert="horz" lIns="91440" tIns="45720" rIns="91440" bIns="45720" rtlCol="0" anchor="ctr">
            <a:normAutofit/>
          </a:bodyPr>
          <a:lstStyle/>
          <a:p>
            <a:r>
              <a:rPr lang="en-US" sz="3100" kern="1200">
                <a:solidFill>
                  <a:schemeClr val="tx1"/>
                </a:solidFill>
                <a:latin typeface="+mj-lt"/>
                <a:ea typeface="+mj-ea"/>
                <a:cs typeface="+mj-cs"/>
              </a:rPr>
              <a:t>The impact of the Ancient Greeks</a:t>
            </a:r>
            <a:br>
              <a:rPr lang="en-US" sz="3100" kern="1200">
                <a:solidFill>
                  <a:schemeClr val="tx1"/>
                </a:solidFill>
                <a:latin typeface="+mj-lt"/>
                <a:ea typeface="+mj-ea"/>
                <a:cs typeface="+mj-cs"/>
              </a:rPr>
            </a:br>
            <a:endParaRPr lang="en-US" sz="3100" kern="1200">
              <a:solidFill>
                <a:schemeClr val="tx1"/>
              </a:solidFill>
              <a:latin typeface="+mj-lt"/>
              <a:ea typeface="+mj-ea"/>
              <a:cs typeface="+mj-cs"/>
            </a:endParaRPr>
          </a:p>
        </p:txBody>
      </p:sp>
      <p:sp>
        <p:nvSpPr>
          <p:cNvPr id="3" name="Content Placeholder 2">
            <a:extLst>
              <a:ext uri="{FF2B5EF4-FFF2-40B4-BE49-F238E27FC236}">
                <a16:creationId xmlns:a16="http://schemas.microsoft.com/office/drawing/2014/main" id="{1397836D-ADEF-4DB5-853F-D46F73743316}"/>
              </a:ext>
            </a:extLst>
          </p:cNvPr>
          <p:cNvSpPr>
            <a:spLocks noGrp="1"/>
          </p:cNvSpPr>
          <p:nvPr>
            <p:ph sz="half" idx="1"/>
          </p:nvPr>
        </p:nvSpPr>
        <p:spPr>
          <a:xfrm>
            <a:off x="838200" y="1825625"/>
            <a:ext cx="5393361" cy="4351338"/>
          </a:xfrm>
        </p:spPr>
        <p:txBody>
          <a:bodyPr vert="horz" lIns="91440" tIns="45720" rIns="91440" bIns="45720" rtlCol="0">
            <a:normAutofit/>
          </a:bodyPr>
          <a:lstStyle/>
          <a:p>
            <a:r>
              <a:rPr lang="en-US"/>
              <a:t>The Greeks had an enormous impact on our world today as they created things like math's, science, medicine, marathons and even the olympics.</a:t>
            </a:r>
          </a:p>
        </p:txBody>
      </p:sp>
      <p:pic>
        <p:nvPicPr>
          <p:cNvPr id="5" name="Picture 5" descr="A picture containing building, stone&#10;&#10;Description automatically generated">
            <a:extLst>
              <a:ext uri="{FF2B5EF4-FFF2-40B4-BE49-F238E27FC236}">
                <a16:creationId xmlns:a16="http://schemas.microsoft.com/office/drawing/2014/main" id="{61B866CF-8A9D-44C2-A641-0FCA15F89F88}"/>
              </a:ext>
            </a:extLst>
          </p:cNvPr>
          <p:cNvPicPr>
            <a:picLocks noGrp="1" noChangeAspect="1"/>
          </p:cNvPicPr>
          <p:nvPr>
            <p:ph sz="half" idx="2"/>
          </p:nvPr>
        </p:nvPicPr>
        <p:blipFill rotWithShape="1">
          <a:blip r:embed="rId2"/>
          <a:srcRect l="13671" r="19330" b="1"/>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29"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5448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Shape 9">
            <a:extLst>
              <a:ext uri="{FF2B5EF4-FFF2-40B4-BE49-F238E27FC236}">
                <a16:creationId xmlns:a16="http://schemas.microsoft.com/office/drawing/2014/main" id="{23DA7759-3209-4FE2-96D1-4EEDD81E9E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94433" y="2"/>
            <a:ext cx="849328" cy="357668"/>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11">
            <a:extLst>
              <a:ext uri="{FF2B5EF4-FFF2-40B4-BE49-F238E27FC236}">
                <a16:creationId xmlns:a16="http://schemas.microsoft.com/office/drawing/2014/main" id="{41460DAD-8769-4C9F-9C8C-BB0443909D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3536" y="5717905"/>
            <a:ext cx="1771609" cy="1140095"/>
          </a:xfrm>
          <a:custGeom>
            <a:avLst/>
            <a:gdLst/>
            <a:ahLst/>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Rectangle">
            <a:extLst>
              <a:ext uri="{FF2B5EF4-FFF2-40B4-BE49-F238E27FC236}">
                <a16:creationId xmlns:a16="http://schemas.microsoft.com/office/drawing/2014/main" id="{442D2C40-7ED8-45E4-9E7D-C3407F9CAB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descr="A picture containing outdoor, outdoor object, bicycle rack, rack&#10;&#10;Description automatically generated">
            <a:extLst>
              <a:ext uri="{FF2B5EF4-FFF2-40B4-BE49-F238E27FC236}">
                <a16:creationId xmlns:a16="http://schemas.microsoft.com/office/drawing/2014/main" id="{A5BE4FD0-BF53-4401-A852-CA1E8DBDE55C}"/>
              </a:ext>
            </a:extLst>
          </p:cNvPr>
          <p:cNvPicPr>
            <a:picLocks noGrp="1" noChangeAspect="1"/>
          </p:cNvPicPr>
          <p:nvPr>
            <p:ph sz="half" idx="2"/>
          </p:nvPr>
        </p:nvPicPr>
        <p:blipFill rotWithShape="1">
          <a:blip r:embed="rId2">
            <a:alphaModFix amt="35000"/>
          </a:blip>
          <a:srcRect l="7237" r="3983" b="-1"/>
          <a:stretch/>
        </p:blipFill>
        <p:spPr>
          <a:xfrm>
            <a:off x="125280" y="-8467"/>
            <a:ext cx="12191980" cy="7054357"/>
          </a:xfrm>
          <a:prstGeom prst="rect">
            <a:avLst/>
          </a:prstGeom>
        </p:spPr>
      </p:pic>
      <p:sp>
        <p:nvSpPr>
          <p:cNvPr id="2" name="Title 1">
            <a:extLst>
              <a:ext uri="{FF2B5EF4-FFF2-40B4-BE49-F238E27FC236}">
                <a16:creationId xmlns:a16="http://schemas.microsoft.com/office/drawing/2014/main" id="{EE1FABE1-1792-4151-BFE7-B95011FF345F}"/>
              </a:ext>
            </a:extLst>
          </p:cNvPr>
          <p:cNvSpPr>
            <a:spLocks noGrp="1"/>
          </p:cNvSpPr>
          <p:nvPr>
            <p:ph type="title"/>
          </p:nvPr>
        </p:nvSpPr>
        <p:spPr>
          <a:xfrm>
            <a:off x="686834" y="591344"/>
            <a:ext cx="3200400" cy="5585619"/>
          </a:xfrm>
        </p:spPr>
        <p:txBody>
          <a:bodyPr vert="horz" lIns="91440" tIns="45720" rIns="91440" bIns="45720" rtlCol="0" anchor="ctr">
            <a:normAutofit/>
          </a:bodyPr>
          <a:lstStyle/>
          <a:p>
            <a:r>
              <a:rPr lang="en-US" kern="1200">
                <a:solidFill>
                  <a:srgbClr val="FFFFFF"/>
                </a:solidFill>
                <a:latin typeface="+mj-lt"/>
                <a:ea typeface="+mj-ea"/>
                <a:cs typeface="+mj-cs"/>
              </a:rPr>
              <a:t>Olympics</a:t>
            </a:r>
            <a:r>
              <a:rPr lang="en-US">
                <a:solidFill>
                  <a:srgbClr val="FFFFFF"/>
                </a:solidFill>
              </a:rPr>
              <a:t>/</a:t>
            </a:r>
            <a:br>
              <a:rPr lang="en-US">
                <a:solidFill>
                  <a:srgbClr val="FFFFFF"/>
                </a:solidFill>
              </a:rPr>
            </a:br>
            <a:r>
              <a:rPr lang="en-US">
                <a:solidFill>
                  <a:srgbClr val="FFFFFF"/>
                </a:solidFill>
              </a:rPr>
              <a:t>sport</a:t>
            </a:r>
            <a:endParaRPr lang="en-US" kern="1200">
              <a:solidFill>
                <a:srgbClr val="FFFFFF"/>
              </a:solidFill>
              <a:latin typeface="+mj-lt"/>
              <a:ea typeface="+mj-ea"/>
              <a:cs typeface="+mj-cs"/>
            </a:endParaRPr>
          </a:p>
        </p:txBody>
      </p:sp>
      <p:sp>
        <p:nvSpPr>
          <p:cNvPr id="3" name="Content Placeholder 2">
            <a:extLst>
              <a:ext uri="{FF2B5EF4-FFF2-40B4-BE49-F238E27FC236}">
                <a16:creationId xmlns:a16="http://schemas.microsoft.com/office/drawing/2014/main" id="{FAAAD6AC-F0FD-4D39-9498-B2406E71E5AB}"/>
              </a:ext>
            </a:extLst>
          </p:cNvPr>
          <p:cNvSpPr>
            <a:spLocks noGrp="1"/>
          </p:cNvSpPr>
          <p:nvPr>
            <p:ph sz="half" idx="1"/>
          </p:nvPr>
        </p:nvSpPr>
        <p:spPr>
          <a:xfrm>
            <a:off x="4447308" y="591344"/>
            <a:ext cx="6906491" cy="5585619"/>
          </a:xfrm>
        </p:spPr>
        <p:txBody>
          <a:bodyPr vert="horz" lIns="91440" tIns="45720" rIns="91440" bIns="45720" rtlCol="0" anchor="ctr">
            <a:normAutofit/>
          </a:bodyPr>
          <a:lstStyle/>
          <a:p>
            <a:pPr marL="0"/>
            <a:r>
              <a:rPr lang="en-US">
                <a:solidFill>
                  <a:srgbClr val="FFFFFF"/>
                </a:solidFill>
              </a:rPr>
              <a:t>The Olympics were originally meant to be a religious festival for Zeus the most powerful of  all gods which first started with only one competition won by a local cook. they started adding more and more events until it became the Olympics we know today</a:t>
            </a:r>
          </a:p>
        </p:txBody>
      </p:sp>
      <p:sp>
        <p:nvSpPr>
          <p:cNvPr id="11"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BE2C2A85-B054-4ADC-A6F9-1B893F680564}"/>
              </a:ext>
            </a:extLst>
          </p:cNvPr>
          <p:cNvSpPr txBox="1"/>
          <p:nvPr/>
        </p:nvSpPr>
        <p:spPr>
          <a:xfrm>
            <a:off x="4724400" y="3200400"/>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Click to add text</a:t>
            </a:r>
          </a:p>
        </p:txBody>
      </p:sp>
    </p:spTree>
    <p:extLst>
      <p:ext uri="{BB962C8B-B14F-4D97-AF65-F5344CB8AC3E}">
        <p14:creationId xmlns:p14="http://schemas.microsoft.com/office/powerpoint/2010/main" val="423491205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Freeform: Shape 41">
            <a:extLst>
              <a:ext uri="{FF2B5EF4-FFF2-40B4-BE49-F238E27FC236}">
                <a16:creationId xmlns:a16="http://schemas.microsoft.com/office/drawing/2014/main" id="{23DA7759-3209-4FE2-96D1-4EEDD81E9E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94433" y="2"/>
            <a:ext cx="849328" cy="357668"/>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Freeform: Shape 43">
            <a:extLst>
              <a:ext uri="{FF2B5EF4-FFF2-40B4-BE49-F238E27FC236}">
                <a16:creationId xmlns:a16="http://schemas.microsoft.com/office/drawing/2014/main" id="{41460DAD-8769-4C9F-9C8C-BB0443909D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3536" y="5717905"/>
            <a:ext cx="1771609" cy="1140095"/>
          </a:xfrm>
          <a:custGeom>
            <a:avLst/>
            <a:gdLst/>
            <a:ahLst/>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useBgFill="1">
        <p:nvSpPr>
          <p:cNvPr id="46" name="Rectangle 45">
            <a:extLst>
              <a:ext uri="{FF2B5EF4-FFF2-40B4-BE49-F238E27FC236}">
                <a16:creationId xmlns:a16="http://schemas.microsoft.com/office/drawing/2014/main" id="{95199994-21AE-49A2-BA0D-12E295989A9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AABB96C-FD52-4299-992D-5C788E188E8C}"/>
              </a:ext>
            </a:extLst>
          </p:cNvPr>
          <p:cNvSpPr>
            <a:spLocks noGrp="1"/>
          </p:cNvSpPr>
          <p:nvPr>
            <p:ph type="title"/>
          </p:nvPr>
        </p:nvSpPr>
        <p:spPr>
          <a:xfrm>
            <a:off x="6769570" y="530578"/>
            <a:ext cx="4771178" cy="1160110"/>
          </a:xfrm>
        </p:spPr>
        <p:txBody>
          <a:bodyPr vert="horz" lIns="91440" tIns="45720" rIns="91440" bIns="45720" rtlCol="0" anchor="ctr">
            <a:normAutofit/>
          </a:bodyPr>
          <a:lstStyle/>
          <a:p>
            <a:r>
              <a:rPr lang="en-US" kern="1200">
                <a:solidFill>
                  <a:schemeClr val="tx1"/>
                </a:solidFill>
                <a:latin typeface="+mj-lt"/>
                <a:ea typeface="+mj-ea"/>
                <a:cs typeface="+mj-cs"/>
              </a:rPr>
              <a:t>education</a:t>
            </a:r>
          </a:p>
        </p:txBody>
      </p:sp>
      <p:pic>
        <p:nvPicPr>
          <p:cNvPr id="37" name="Picture 37">
            <a:extLst>
              <a:ext uri="{FF2B5EF4-FFF2-40B4-BE49-F238E27FC236}">
                <a16:creationId xmlns:a16="http://schemas.microsoft.com/office/drawing/2014/main" id="{CDC2E1E0-FC98-4639-80BE-8F9CBA39451F}"/>
              </a:ext>
            </a:extLst>
          </p:cNvPr>
          <p:cNvPicPr>
            <a:picLocks noGrp="1" noChangeAspect="1"/>
          </p:cNvPicPr>
          <p:nvPr>
            <p:ph sz="half" idx="2"/>
          </p:nvPr>
        </p:nvPicPr>
        <p:blipFill>
          <a:blip r:embed="rId2"/>
          <a:stretch>
            <a:fillRect/>
          </a:stretch>
        </p:blipFill>
        <p:spPr>
          <a:xfrm>
            <a:off x="838199" y="1341549"/>
            <a:ext cx="5440195" cy="4062012"/>
          </a:xfrm>
          <a:custGeom>
            <a:avLst/>
            <a:gdLst/>
            <a:ahLst/>
            <a:cxnLst/>
            <a:rect l="l" t="t" r="r" b="b"/>
            <a:pathLst>
              <a:path w="4643496" h="5550370">
                <a:moveTo>
                  <a:pt x="81586" y="0"/>
                </a:moveTo>
                <a:lnTo>
                  <a:pt x="4561910" y="0"/>
                </a:lnTo>
                <a:cubicBezTo>
                  <a:pt x="4606969" y="0"/>
                  <a:pt x="4643496" y="36527"/>
                  <a:pt x="4643496" y="81586"/>
                </a:cubicBezTo>
                <a:lnTo>
                  <a:pt x="4643496" y="5468784"/>
                </a:lnTo>
                <a:cubicBezTo>
                  <a:pt x="4643496" y="5513843"/>
                  <a:pt x="4606969" y="5550370"/>
                  <a:pt x="4561910" y="5550370"/>
                </a:cubicBezTo>
                <a:lnTo>
                  <a:pt x="81586" y="5550370"/>
                </a:lnTo>
                <a:cubicBezTo>
                  <a:pt x="36527" y="5550370"/>
                  <a:pt x="0" y="5513843"/>
                  <a:pt x="0" y="5468784"/>
                </a:cubicBezTo>
                <a:lnTo>
                  <a:pt x="0" y="81586"/>
                </a:lnTo>
                <a:cubicBezTo>
                  <a:pt x="0" y="36527"/>
                  <a:pt x="36527" y="0"/>
                  <a:pt x="81586" y="0"/>
                </a:cubicBezTo>
                <a:close/>
              </a:path>
            </a:pathLst>
          </a:custGeom>
        </p:spPr>
      </p:pic>
      <p:sp>
        <p:nvSpPr>
          <p:cNvPr id="48" name="Arc 47">
            <a:extLst>
              <a:ext uri="{FF2B5EF4-FFF2-40B4-BE49-F238E27FC236}">
                <a16:creationId xmlns:a16="http://schemas.microsoft.com/office/drawing/2014/main" id="{A2C34835-4F79-4934-B151-D68E79764C7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269068">
            <a:off x="8717845" y="3339275"/>
            <a:ext cx="2987899" cy="2987899"/>
          </a:xfrm>
          <a:prstGeom prst="arc">
            <a:avLst>
              <a:gd name="adj1" fmla="val 14441841"/>
              <a:gd name="adj2" fmla="val 0"/>
            </a:avLst>
          </a:prstGeom>
          <a:ln w="127000" cap="rnd">
            <a:solidFill>
              <a:schemeClr val="accent4">
                <a:alpha val="9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2D9D1C6-8F46-4B1F-BD8A-49C92D3E85E4}"/>
              </a:ext>
            </a:extLst>
          </p:cNvPr>
          <p:cNvSpPr>
            <a:spLocks noGrp="1"/>
          </p:cNvSpPr>
          <p:nvPr>
            <p:ph sz="half" idx="1"/>
          </p:nvPr>
        </p:nvSpPr>
        <p:spPr>
          <a:xfrm>
            <a:off x="6769570" y="1825625"/>
            <a:ext cx="4771178" cy="4388908"/>
          </a:xfrm>
        </p:spPr>
        <p:txBody>
          <a:bodyPr vert="horz" lIns="91440" tIns="45720" rIns="91440" bIns="45720" rtlCol="0">
            <a:normAutofit/>
          </a:bodyPr>
          <a:lstStyle/>
          <a:p>
            <a:r>
              <a:rPr lang="en-US" sz="2200"/>
              <a:t>The way children were educated was different in each city state.</a:t>
            </a:r>
          </a:p>
          <a:p>
            <a:r>
              <a:rPr lang="en-US" sz="2200"/>
              <a:t>In Sparta, reading and writing was unimportant. Boys learned to be good fighters.</a:t>
            </a:r>
          </a:p>
          <a:p>
            <a:r>
              <a:rPr lang="en-US" sz="2200"/>
              <a:t>In Athens citizens had to be educated to take part in voting in the Assembly. Athenian boys also went to 'wrestling school' each day, to learn many sports, not just wrestling. They had to be fit, to fight in the army.</a:t>
            </a:r>
          </a:p>
          <a:p>
            <a:endParaRPr lang="en-US" sz="2200"/>
          </a:p>
        </p:txBody>
      </p:sp>
    </p:spTree>
    <p:extLst>
      <p:ext uri="{BB962C8B-B14F-4D97-AF65-F5344CB8AC3E}">
        <p14:creationId xmlns:p14="http://schemas.microsoft.com/office/powerpoint/2010/main" val="70917523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Freeform: Shape 34">
            <a:extLst>
              <a:ext uri="{FF2B5EF4-FFF2-40B4-BE49-F238E27FC236}">
                <a16:creationId xmlns:a16="http://schemas.microsoft.com/office/drawing/2014/main" id="{23DA7759-3209-4FE2-96D1-4EEDD81E9E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94433" y="2"/>
            <a:ext cx="849328" cy="357668"/>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Freeform: Shape 36">
            <a:extLst>
              <a:ext uri="{FF2B5EF4-FFF2-40B4-BE49-F238E27FC236}">
                <a16:creationId xmlns:a16="http://schemas.microsoft.com/office/drawing/2014/main" id="{41460DAD-8769-4C9F-9C8C-BB0443909D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3536" y="5717905"/>
            <a:ext cx="1771609" cy="1140095"/>
          </a:xfrm>
          <a:custGeom>
            <a:avLst/>
            <a:gdLst/>
            <a:ahLst/>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useBgFill="1">
        <p:nvSpPr>
          <p:cNvPr id="34" name="Rectangle 38">
            <a:extLst>
              <a:ext uri="{FF2B5EF4-FFF2-40B4-BE49-F238E27FC236}">
                <a16:creationId xmlns:a16="http://schemas.microsoft.com/office/drawing/2014/main" id="{4E73EB10-AEDA-42B9-9D11-54E59B48D4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Arc 40">
            <a:extLst>
              <a:ext uri="{FF2B5EF4-FFF2-40B4-BE49-F238E27FC236}">
                <a16:creationId xmlns:a16="http://schemas.microsoft.com/office/drawing/2014/main" id="{72DEF309-605D-4117-9340-6D589B6C3A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853F5CB-8338-4D4F-B647-AFE999732101}"/>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kern="1200">
                <a:solidFill>
                  <a:schemeClr val="tx1"/>
                </a:solidFill>
                <a:latin typeface="+mj-lt"/>
                <a:ea typeface="+mj-ea"/>
                <a:cs typeface="+mj-cs"/>
              </a:rPr>
              <a:t>Schools</a:t>
            </a:r>
            <a:br>
              <a:rPr lang="en-US" kern="1200">
                <a:solidFill>
                  <a:schemeClr val="tx1"/>
                </a:solidFill>
                <a:latin typeface="+mj-lt"/>
                <a:ea typeface="+mj-ea"/>
                <a:cs typeface="+mj-cs"/>
              </a:rPr>
            </a:br>
            <a:endParaRPr lang="en-US" kern="1200">
              <a:solidFill>
                <a:schemeClr val="tx1"/>
              </a:solidFill>
              <a:latin typeface="+mj-lt"/>
              <a:ea typeface="+mj-ea"/>
              <a:cs typeface="+mj-cs"/>
            </a:endParaRPr>
          </a:p>
        </p:txBody>
      </p:sp>
      <p:sp>
        <p:nvSpPr>
          <p:cNvPr id="3" name="Content Placeholder 2">
            <a:extLst>
              <a:ext uri="{FF2B5EF4-FFF2-40B4-BE49-F238E27FC236}">
                <a16:creationId xmlns:a16="http://schemas.microsoft.com/office/drawing/2014/main" id="{05D9F0E6-39B3-4443-B8A4-E9B1FA074E29}"/>
              </a:ext>
            </a:extLst>
          </p:cNvPr>
          <p:cNvSpPr>
            <a:spLocks noGrp="1"/>
          </p:cNvSpPr>
          <p:nvPr>
            <p:ph sz="half" idx="1"/>
          </p:nvPr>
        </p:nvSpPr>
        <p:spPr>
          <a:xfrm>
            <a:off x="838200" y="1825625"/>
            <a:ext cx="5387502" cy="4351338"/>
          </a:xfrm>
        </p:spPr>
        <p:txBody>
          <a:bodyPr vert="horz" lIns="91440" tIns="45720" rIns="91440" bIns="45720" rtlCol="0" anchor="t">
            <a:normAutofit/>
          </a:bodyPr>
          <a:lstStyle/>
          <a:p>
            <a:r>
              <a:rPr lang="en-US" sz="2600"/>
              <a:t>Greek schools were small. They had only one teacher and about ten or twenty boys. The </a:t>
            </a:r>
            <a:r>
              <a:rPr lang="en-US" sz="2600" err="1"/>
              <a:t>schoolss</a:t>
            </a:r>
            <a:r>
              <a:rPr lang="en-US" sz="2600"/>
              <a:t> were not free and so only the rich could really afford to send their children to school.</a:t>
            </a:r>
          </a:p>
          <a:p>
            <a:r>
              <a:rPr lang="en-US" sz="2600"/>
              <a:t>The children did not need much school equipment as they had to learn everything off by heart. </a:t>
            </a:r>
          </a:p>
          <a:p>
            <a:endParaRPr lang="en-US" sz="2600"/>
          </a:p>
        </p:txBody>
      </p:sp>
      <p:pic>
        <p:nvPicPr>
          <p:cNvPr id="6" name="Picture 22" descr="A picture containing text&#10;&#10;Description automatically generated">
            <a:extLst>
              <a:ext uri="{FF2B5EF4-FFF2-40B4-BE49-F238E27FC236}">
                <a16:creationId xmlns:a16="http://schemas.microsoft.com/office/drawing/2014/main" id="{581FBAA9-9718-43DE-A482-EBD0180B6257}"/>
              </a:ext>
            </a:extLst>
          </p:cNvPr>
          <p:cNvPicPr>
            <a:picLocks noGrp="1" noChangeAspect="1"/>
          </p:cNvPicPr>
          <p:nvPr>
            <p:ph sz="half" idx="2"/>
          </p:nvPr>
        </p:nvPicPr>
        <p:blipFill rotWithShape="1">
          <a:blip r:embed="rId2"/>
          <a:srcRect l="25887" r="38858" b="1"/>
          <a:stretch/>
        </p:blipFill>
        <p:spPr>
          <a:xfrm>
            <a:off x="7316579" y="1590301"/>
            <a:ext cx="4261337" cy="4351338"/>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Tree>
    <p:extLst>
      <p:ext uri="{BB962C8B-B14F-4D97-AF65-F5344CB8AC3E}">
        <p14:creationId xmlns:p14="http://schemas.microsoft.com/office/powerpoint/2010/main" val="18474947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23DA7759-3209-4FE2-96D1-4EEDD81E9E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94433" y="2"/>
            <a:ext cx="849328" cy="357668"/>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41460DAD-8769-4C9F-9C8C-BB0443909D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3536" y="5717905"/>
            <a:ext cx="1771609" cy="1140095"/>
          </a:xfrm>
          <a:custGeom>
            <a:avLst/>
            <a:gdLst/>
            <a:ahLst/>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460B0EFB-53ED-4F35-B05D-F658EA021C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descr="A picture containing marketplace, colorful, sale, several&#10;&#10;Description automatically generated">
            <a:extLst>
              <a:ext uri="{FF2B5EF4-FFF2-40B4-BE49-F238E27FC236}">
                <a16:creationId xmlns:a16="http://schemas.microsoft.com/office/drawing/2014/main" id="{491D098C-39BF-40C4-8FE4-CDB5512171D3}"/>
              </a:ext>
            </a:extLst>
          </p:cNvPr>
          <p:cNvPicPr>
            <a:picLocks noGrp="1" noChangeAspect="1"/>
          </p:cNvPicPr>
          <p:nvPr>
            <p:ph sz="half" idx="2"/>
          </p:nvPr>
        </p:nvPicPr>
        <p:blipFill rotWithShape="1">
          <a:blip r:embed="rId2"/>
          <a:srcRect l="18983" r="16589" b="2"/>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6"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0448625-7427-4395-8A53-83F3D8830D33}"/>
              </a:ext>
            </a:extLst>
          </p:cNvPr>
          <p:cNvSpPr>
            <a:spLocks noGrp="1"/>
          </p:cNvSpPr>
          <p:nvPr>
            <p:ph type="title"/>
          </p:nvPr>
        </p:nvSpPr>
        <p:spPr>
          <a:xfrm>
            <a:off x="5827048" y="407987"/>
            <a:ext cx="5721484" cy="1325563"/>
          </a:xfrm>
        </p:spPr>
        <p:txBody>
          <a:bodyPr vert="horz" lIns="91440" tIns="45720" rIns="91440" bIns="45720" rtlCol="0" anchor="ctr">
            <a:normAutofit/>
          </a:bodyPr>
          <a:lstStyle/>
          <a:p>
            <a:r>
              <a:rPr lang="en-US" kern="1200">
                <a:solidFill>
                  <a:schemeClr val="tx1"/>
                </a:solidFill>
                <a:latin typeface="+mj-lt"/>
                <a:ea typeface="+mj-ea"/>
                <a:cs typeface="+mj-cs"/>
              </a:rPr>
              <a:t>warfare</a:t>
            </a:r>
          </a:p>
        </p:txBody>
      </p:sp>
      <p:sp>
        <p:nvSpPr>
          <p:cNvPr id="3" name="Content Placeholder 2">
            <a:extLst>
              <a:ext uri="{FF2B5EF4-FFF2-40B4-BE49-F238E27FC236}">
                <a16:creationId xmlns:a16="http://schemas.microsoft.com/office/drawing/2014/main" id="{04A1E4FD-2832-4FF5-ABDE-4DFF68BA5829}"/>
              </a:ext>
            </a:extLst>
          </p:cNvPr>
          <p:cNvSpPr>
            <a:spLocks noGrp="1"/>
          </p:cNvSpPr>
          <p:nvPr>
            <p:ph sz="half" idx="1"/>
          </p:nvPr>
        </p:nvSpPr>
        <p:spPr>
          <a:xfrm>
            <a:off x="5827048" y="1868487"/>
            <a:ext cx="5721484" cy="4351338"/>
          </a:xfrm>
        </p:spPr>
        <p:txBody>
          <a:bodyPr vert="horz" lIns="91440" tIns="45720" rIns="91440" bIns="45720" rtlCol="0">
            <a:normAutofit/>
          </a:bodyPr>
          <a:lstStyle/>
          <a:p>
            <a:r>
              <a:rPr lang="en-US" sz="1500"/>
              <a:t>Ancient greece was split into city states called polis.Each of these city-states had different leaders and because of this, many of the areas would go to war</a:t>
            </a:r>
          </a:p>
          <a:p>
            <a:endParaRPr lang="en-US" sz="1500"/>
          </a:p>
          <a:p>
            <a:r>
              <a:rPr lang="en-US" sz="1500"/>
              <a:t>Anytime there was a war, the people of the city-state would come together, and they would fight against each other.</a:t>
            </a:r>
          </a:p>
          <a:p>
            <a:r>
              <a:rPr lang="en-US" sz="1500"/>
              <a:t>Sometimes, but not very often, the people would work together to fight a common enemy like Persia.</a:t>
            </a:r>
          </a:p>
          <a:p>
            <a:r>
              <a:rPr lang="en-US" sz="1500"/>
              <a:t>This was very rare, and most city-states allowed people to fight their own battles.</a:t>
            </a:r>
          </a:p>
          <a:p>
            <a:endParaRPr lang="en-US" sz="1500"/>
          </a:p>
          <a:p>
            <a:pPr marL="0"/>
            <a:r>
              <a:rPr lang="en-US" sz="1500"/>
              <a:t>.</a:t>
            </a:r>
            <a:br>
              <a:rPr lang="en-US" sz="1500"/>
            </a:br>
            <a:endParaRPr lang="en-US" sz="1500"/>
          </a:p>
        </p:txBody>
      </p:sp>
    </p:spTree>
    <p:extLst>
      <p:ext uri="{BB962C8B-B14F-4D97-AF65-F5344CB8AC3E}">
        <p14:creationId xmlns:p14="http://schemas.microsoft.com/office/powerpoint/2010/main" val="22536433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a:extLst>
              <a:ext uri="{FF2B5EF4-FFF2-40B4-BE49-F238E27FC236}">
                <a16:creationId xmlns:a16="http://schemas.microsoft.com/office/drawing/2014/main" id="{442D2C40-7ED8-45E4-9E7D-C3407F9CAB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AD9471D0-32AE-4479-8869-3716225F4D2E}"/>
              </a:ext>
            </a:extLst>
          </p:cNvPr>
          <p:cNvPicPr>
            <a:picLocks noChangeAspect="1"/>
          </p:cNvPicPr>
          <p:nvPr/>
        </p:nvPicPr>
        <p:blipFill rotWithShape="1">
          <a:blip r:embed="rId2">
            <a:alphaModFix amt="35000"/>
            <a:extLst>
              <a:ext uri="{837473B0-CC2E-450A-ABE3-18F120FF3D39}">
                <a1611:picAttrSrcUrl xmlns:a1611="http://schemas.microsoft.com/office/drawing/2016/11/main" xmlns="" r:id="rId3"/>
              </a:ext>
            </a:extLst>
          </a:blip>
          <a:srcRect l="2049" r="6507" b="-1"/>
          <a:stretch/>
        </p:blipFill>
        <p:spPr>
          <a:xfrm>
            <a:off x="20" y="-8466"/>
            <a:ext cx="12191980" cy="6866466"/>
          </a:xfrm>
          <a:prstGeom prst="rect">
            <a:avLst/>
          </a:prstGeom>
        </p:spPr>
      </p:pic>
      <p:sp>
        <p:nvSpPr>
          <p:cNvPr id="2" name="Title 1">
            <a:extLst>
              <a:ext uri="{FF2B5EF4-FFF2-40B4-BE49-F238E27FC236}">
                <a16:creationId xmlns:a16="http://schemas.microsoft.com/office/drawing/2014/main" id="{C0B9F478-F618-43DB-AFC6-259D9A745AB7}"/>
              </a:ext>
            </a:extLst>
          </p:cNvPr>
          <p:cNvSpPr>
            <a:spLocks noGrp="1"/>
          </p:cNvSpPr>
          <p:nvPr>
            <p:ph type="title"/>
          </p:nvPr>
        </p:nvSpPr>
        <p:spPr>
          <a:xfrm>
            <a:off x="686834" y="591344"/>
            <a:ext cx="3200400" cy="5585619"/>
          </a:xfrm>
        </p:spPr>
        <p:txBody>
          <a:bodyPr>
            <a:normAutofit/>
          </a:bodyPr>
          <a:lstStyle/>
          <a:p>
            <a:r>
              <a:rPr lang="en-US">
                <a:solidFill>
                  <a:srgbClr val="FFFFFF"/>
                </a:solidFill>
              </a:rPr>
              <a:t>The end</a:t>
            </a:r>
          </a:p>
        </p:txBody>
      </p:sp>
      <p:sp>
        <p:nvSpPr>
          <p:cNvPr id="3" name="Content Placeholder 2">
            <a:extLst>
              <a:ext uri="{FF2B5EF4-FFF2-40B4-BE49-F238E27FC236}">
                <a16:creationId xmlns:a16="http://schemas.microsoft.com/office/drawing/2014/main" id="{8624A7E7-DD99-4764-833B-B845D882A060}"/>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a:solidFill>
                  <a:srgbClr val="FFFFFF"/>
                </a:solidFill>
              </a:rPr>
              <a:t>In conclusion the greeks had a huge impact on our world and without them our life would be very different</a:t>
            </a:r>
          </a:p>
          <a:p>
            <a:endParaRPr lang="en-US">
              <a:solidFill>
                <a:srgbClr val="FFFFFF"/>
              </a:solidFill>
            </a:endParaRPr>
          </a:p>
          <a:p>
            <a:endParaRPr lang="en-US">
              <a:solidFill>
                <a:srgbClr val="FFFFFF"/>
              </a:solidFill>
            </a:endParaRPr>
          </a:p>
          <a:p>
            <a:r>
              <a:rPr lang="en-US">
                <a:solidFill>
                  <a:srgbClr val="FFFFFF"/>
                </a:solidFill>
              </a:rPr>
              <a:t>Thank you and the end</a:t>
            </a:r>
          </a:p>
        </p:txBody>
      </p:sp>
      <p:sp>
        <p:nvSpPr>
          <p:cNvPr id="19" name="Arc 18">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0B2EAE03-0A2D-4397-8CC9-89EF77E7CB16}"/>
              </a:ext>
            </a:extLst>
          </p:cNvPr>
          <p:cNvSpPr txBox="1"/>
          <p:nvPr/>
        </p:nvSpPr>
        <p:spPr>
          <a:xfrm>
            <a:off x="9718246" y="6657945"/>
            <a:ext cx="247375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xmlns=""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xmlns="" val="tx"/>
                    </a:ext>
                  </a:extLst>
                </a:hlinkClick>
              </a:rPr>
              <a:t>CC BY</a:t>
            </a:r>
            <a:r>
              <a:rPr lang="en-US" sz="700">
                <a:solidFill>
                  <a:srgbClr val="FFFFFF"/>
                </a:solidFill>
              </a:rPr>
              <a:t>.</a:t>
            </a:r>
          </a:p>
        </p:txBody>
      </p:sp>
    </p:spTree>
    <p:extLst>
      <p:ext uri="{BB962C8B-B14F-4D97-AF65-F5344CB8AC3E}">
        <p14:creationId xmlns:p14="http://schemas.microsoft.com/office/powerpoint/2010/main" val="1833390996"/>
      </p:ext>
    </p:extLst>
  </p:cSld>
  <p:clrMapOvr>
    <a:masterClrMapping/>
  </p:clrMapOvr>
  <mc:AlternateContent xmlns:mc="http://schemas.openxmlformats.org/markup-compatibility/2006" xmlns:p14="http://schemas.microsoft.com/office/powerpoint/2010/main">
    <mc:Choice Requires="p14">
      <p:transition spd="slow" p14:dur="3000">
        <p14:ripple/>
      </p:transition>
    </mc:Choice>
    <mc:Fallback xmlns="">
      <p:transition spd="slow">
        <p:fade/>
      </p:transition>
    </mc:Fallback>
  </mc:AlternateContent>
</p:sld>
</file>

<file path=ppt/theme/theme1.xml><?xml version="1.0" encoding="utf-8"?>
<a:theme xmlns:a="http://schemas.openxmlformats.org/drawingml/2006/main" name="ShapesVTI">
  <a:themeElements>
    <a:clrScheme name="Office Theme">
      <a:dk1>
        <a:srgbClr val="000000"/>
      </a:dk1>
      <a:lt1>
        <a:srgbClr val="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Festival">
      <a:majorFont>
        <a:latin typeface="Tw Cen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A27B92EBDD75C4AA383A9A7C987D4E3" ma:contentTypeVersion="12" ma:contentTypeDescription="Create a new document." ma:contentTypeScope="" ma:versionID="b83b2470aa3f8e5ee326b79a96275ceb">
  <xsd:schema xmlns:xsd="http://www.w3.org/2001/XMLSchema" xmlns:xs="http://www.w3.org/2001/XMLSchema" xmlns:p="http://schemas.microsoft.com/office/2006/metadata/properties" xmlns:ns2="c28dded0-a1c5-4911-bd7d-bbb04b5c2e92" xmlns:ns3="f792b86b-3f2a-4381-9910-b4d97d0142d2" targetNamespace="http://schemas.microsoft.com/office/2006/metadata/properties" ma:root="true" ma:fieldsID="3c1c5a5bbbfda9efeb2115ddf854530c" ns2:_="" ns3:_="">
    <xsd:import namespace="c28dded0-a1c5-4911-bd7d-bbb04b5c2e92"/>
    <xsd:import namespace="f792b86b-3f2a-4381-9910-b4d97d0142d2"/>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8dded0-a1c5-4911-bd7d-bbb04b5c2e92"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792b86b-3f2a-4381-9910-b4d97d0142d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ReferenceId xmlns="c28dded0-a1c5-4911-bd7d-bbb04b5c2e9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F57A78-1318-400D-A27A-36F96BB415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28dded0-a1c5-4911-bd7d-bbb04b5c2e92"/>
    <ds:schemaRef ds:uri="f792b86b-3f2a-4381-9910-b4d97d0142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C05705-0D88-407D-B6D8-4138098EB5B6}">
  <ds:schemaRefs>
    <ds:schemaRef ds:uri="http://purl.org/dc/dcmitype/"/>
    <ds:schemaRef ds:uri="http://schemas.microsoft.com/office/infopath/2007/PartnerControls"/>
    <ds:schemaRef ds:uri="http://purl.org/dc/elements/1.1/"/>
    <ds:schemaRef ds:uri="http://schemas.microsoft.com/office/2006/metadata/properties"/>
    <ds:schemaRef ds:uri="c28dded0-a1c5-4911-bd7d-bbb04b5c2e92"/>
    <ds:schemaRef ds:uri="http://schemas.microsoft.com/office/2006/documentManagement/types"/>
    <ds:schemaRef ds:uri="http://purl.org/dc/terms/"/>
    <ds:schemaRef ds:uri="http://schemas.openxmlformats.org/package/2006/metadata/core-properties"/>
    <ds:schemaRef ds:uri="f792b86b-3f2a-4381-9910-b4d97d0142d2"/>
    <ds:schemaRef ds:uri="http://www.w3.org/XML/1998/namespace"/>
  </ds:schemaRefs>
</ds:datastoreItem>
</file>

<file path=customXml/itemProps3.xml><?xml version="1.0" encoding="utf-8"?>
<ds:datastoreItem xmlns:ds="http://schemas.openxmlformats.org/officeDocument/2006/customXml" ds:itemID="{08737535-213F-45E3-BC38-05B6F4F162C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283</Words>
  <Application>Microsoft Office PowerPoint</Application>
  <PresentationFormat>Widescreen</PresentationFormat>
  <Paragraphs>29</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Arabic Typesetting</vt:lpstr>
      <vt:lpstr>Arial</vt:lpstr>
      <vt:lpstr>Avenir Next LT Pro</vt:lpstr>
      <vt:lpstr>Calibri</vt:lpstr>
      <vt:lpstr>Calibri Light</vt:lpstr>
      <vt:lpstr>Tw Cen MT</vt:lpstr>
      <vt:lpstr>ShapesVTI</vt:lpstr>
      <vt:lpstr>The ancient Greeks</vt:lpstr>
      <vt:lpstr>The impact of the Ancient Greeks </vt:lpstr>
      <vt:lpstr>Olympics/ sport</vt:lpstr>
      <vt:lpstr>education</vt:lpstr>
      <vt:lpstr>Schools </vt:lpstr>
      <vt:lpstr>warfare</vt:lpstr>
      <vt:lpstr>The 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ancient Greeks</dc:title>
  <dc:creator>Taiyibha Ahmed</dc:creator>
  <cp:lastModifiedBy>Taiyibha Ahmed</cp:lastModifiedBy>
  <cp:revision>2</cp:revision>
  <dcterms:created xsi:type="dcterms:W3CDTF">2021-12-13T10:04:12Z</dcterms:created>
  <dcterms:modified xsi:type="dcterms:W3CDTF">2021-12-15T16:08:45Z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0x010100AA27B92EBDD75C4AA383A9A7C987D4E3</vt:lpwstr>
  </property>
  <property fmtid="{D5CDD505-2E9C-101B-9397-08002B2CF9AE}" pid="3" name="Order">
    <vt:r8>8900</vt:r8>
  </property>
  <property fmtid="{D5CDD505-2E9C-101B-9397-08002B2CF9AE}" pid="4" name="_ExtendedDescription">
    <vt:lpwstr/>
  </property>
  <property fmtid="{D5CDD505-2E9C-101B-9397-08002B2CF9AE}" pid="5" name="TriggerFlowInfo">
    <vt:lpwstr/>
  </property>
  <property fmtid="{D5CDD505-2E9C-101B-9397-08002B2CF9AE}" pid="6" name="ComplianceAssetId">
    <vt:lpwstr/>
  </property>
</Properties>
</file>