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7" r:id="rId11"/>
    <p:sldId id="262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3239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48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906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561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368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735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088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85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339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534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422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FA150-DD6D-4460-A64D-8136F969E0A3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31E00-7777-4029-A25A-E4145AA748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360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k69g7h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9947" y="2052935"/>
            <a:ext cx="1078378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1</a:t>
            </a:r>
            <a:r>
              <a:rPr lang="en-US" sz="5400" b="1" u="sng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</a:t>
            </a:r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2021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organise writing appropriately</a:t>
            </a:r>
          </a:p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Explanation Text Features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0998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63914" y="2774830"/>
            <a:ext cx="7175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do you solve 4 + 5 =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8422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2249" y="544977"/>
            <a:ext cx="870379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did you, or your parents, </a:t>
            </a:r>
          </a:p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make breakfast?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4527" y="4691861"/>
            <a:ext cx="9899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Think about the answers you gave.</a:t>
            </a:r>
          </a:p>
          <a:p>
            <a:pPr algn="ctr"/>
            <a:r>
              <a:rPr lang="en-US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were you doing?</a:t>
            </a:r>
            <a:endParaRPr lang="en-US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7678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91853" y="456350"/>
            <a:ext cx="5612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EXPLANATION</a:t>
            </a:r>
            <a:endParaRPr lang="en-GB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13364" y="2921153"/>
            <a:ext cx="82197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define what this work means?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9832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74" y="544977"/>
            <a:ext cx="1038719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are going to be writing an explanation text on the mummification process!</a:t>
            </a:r>
          </a:p>
          <a:p>
            <a:pPr algn="ctr"/>
            <a:endParaRPr lang="en-US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537" y="2161198"/>
            <a:ext cx="7350736" cy="236909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62074" y="4746126"/>
            <a:ext cx="1038719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 we really need to understand how to write one properly!</a:t>
            </a:r>
            <a:endParaRPr lang="en-US" sz="4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636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808" y="413916"/>
            <a:ext cx="10450383" cy="6030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19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91853" y="456350"/>
            <a:ext cx="5612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EXPLANATION</a:t>
            </a:r>
            <a:endParaRPr lang="en-GB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050310" y="1443335"/>
            <a:ext cx="821975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define what this work means?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1007" y="2151221"/>
            <a:ext cx="4058356" cy="2365905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407060"/>
              </p:ext>
            </p:extLst>
          </p:nvPr>
        </p:nvGraphicFramePr>
        <p:xfrm>
          <a:off x="902385" y="5435600"/>
          <a:ext cx="10515600" cy="4479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5600">
                  <a:extLst>
                    <a:ext uri="{9D8B030D-6E8A-4147-A177-3AD203B41FA5}">
                      <a16:colId xmlns:a16="http://schemas.microsoft.com/office/drawing/2014/main" val="1469810135"/>
                    </a:ext>
                  </a:extLst>
                </a:gridCol>
              </a:tblGrid>
              <a:tr h="44796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u="sng" dirty="0">
                          <a:effectLst/>
                          <a:hlinkClick r:id="rId3"/>
                        </a:rPr>
                        <a:t>https://www.bbc.co.uk/bitesize/articles/zk69g7h</a:t>
                      </a:r>
                      <a:endParaRPr lang="en-GB" sz="2400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1909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3428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91125" y="824866"/>
            <a:ext cx="850014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Talk To Your Partner</a:t>
            </a:r>
            <a:endParaRPr lang="en-GB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98742" y="3189008"/>
            <a:ext cx="1045222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are the key features of an explanation text?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75552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5715" y="390390"/>
            <a:ext cx="1056654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Using what you know, can you complete the crossword</a:t>
            </a:r>
          </a:p>
          <a:p>
            <a:pPr algn="ctr"/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and highlight the text in order to show all the key features.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668" y="2049251"/>
            <a:ext cx="6278633" cy="409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8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0AC9E2B-3988-4E22-95A2-2B48F5C5A6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5484D5-5656-4DB9-B2FD-09578D109A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4189BB2-1498-44E9-8623-03BFCA7270D0}">
  <ds:schemaRefs>
    <ds:schemaRef ds:uri="http://purl.org/dc/terms/"/>
    <ds:schemaRef ds:uri="http://purl.org/dc/dcmitype/"/>
    <ds:schemaRef ds:uri="933c73ff-1f47-478d-836a-52d41c4c8390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130</Words>
  <Application>Microsoft Office PowerPoint</Application>
  <PresentationFormat>Widescreen</PresentationFormat>
  <Paragraphs>19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2021-10-29T14:48:44Z</dcterms:created>
  <dcterms:modified xsi:type="dcterms:W3CDTF">2021-10-29T15:06:34Z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