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A4379-9044-45FD-900E-22A0D56B5A68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F28AA-67AE-427A-9F09-CA44AC4D7B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53781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A4379-9044-45FD-900E-22A0D56B5A68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F28AA-67AE-427A-9F09-CA44AC4D7B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89979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A4379-9044-45FD-900E-22A0D56B5A68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F28AA-67AE-427A-9F09-CA44AC4D7B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54368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A4379-9044-45FD-900E-22A0D56B5A68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F28AA-67AE-427A-9F09-CA44AC4D7B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73779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A4379-9044-45FD-900E-22A0D56B5A68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F28AA-67AE-427A-9F09-CA44AC4D7B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61628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A4379-9044-45FD-900E-22A0D56B5A68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F28AA-67AE-427A-9F09-CA44AC4D7B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78692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A4379-9044-45FD-900E-22A0D56B5A68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F28AA-67AE-427A-9F09-CA44AC4D7B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4592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A4379-9044-45FD-900E-22A0D56B5A68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F28AA-67AE-427A-9F09-CA44AC4D7B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91564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A4379-9044-45FD-900E-22A0D56B5A68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F28AA-67AE-427A-9F09-CA44AC4D7B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74393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A4379-9044-45FD-900E-22A0D56B5A68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F28AA-67AE-427A-9F09-CA44AC4D7B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90832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A4379-9044-45FD-900E-22A0D56B5A68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F28AA-67AE-427A-9F09-CA44AC4D7B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2039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9A4379-9044-45FD-900E-22A0D56B5A68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EF28AA-67AE-427A-9F09-CA44AC4D7B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87224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6834" y="0"/>
            <a:ext cx="9575074" cy="6548033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8164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408"/>
    </mc:Choice>
    <mc:Fallback xmlns="">
      <p:transition spd="slow" advTm="114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4294967295"/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9618663" cy="6726238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9967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583"/>
    </mc:Choice>
    <mc:Fallback xmlns="">
      <p:transition spd="slow" advTm="115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49531" y="231228"/>
            <a:ext cx="9509760" cy="6626772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7162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918"/>
    </mc:Choice>
    <mc:Fallback xmlns="">
      <p:transition spd="slow" advTm="1591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06731" y="444410"/>
            <a:ext cx="9254027" cy="6152333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5415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535"/>
    </mc:Choice>
    <mc:Fallback xmlns="">
      <p:transition spd="slow" advTm="115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76549" y="124655"/>
            <a:ext cx="8608422" cy="6585374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3015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209"/>
    </mc:Choice>
    <mc:Fallback xmlns="">
      <p:transition spd="slow" advTm="1720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8903" y="-42220"/>
            <a:ext cx="9797143" cy="6698323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8074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336"/>
    </mc:Choice>
    <mc:Fallback xmlns="">
      <p:transition spd="slow" advTm="213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0526" y="-43785"/>
            <a:ext cx="10006148" cy="6740252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7177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766"/>
    </mc:Choice>
    <mc:Fallback xmlns="">
      <p:transition spd="slow" advTm="187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0</Words>
  <Application>Microsoft Office PowerPoint</Application>
  <PresentationFormat>Widescreen</PresentationFormat>
  <Paragraphs>0</Paragraphs>
  <Slides>7</Slides>
  <Notes>0</Notes>
  <HiddenSlides>0</HiddenSlides>
  <MMClips>7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 Sims</dc:creator>
  <cp:lastModifiedBy>Liz Sims</cp:lastModifiedBy>
  <cp:revision>3</cp:revision>
  <dcterms:created xsi:type="dcterms:W3CDTF">2021-01-19T10:07:40Z</dcterms:created>
  <dcterms:modified xsi:type="dcterms:W3CDTF">2021-01-19T10:11:51Z</dcterms:modified>
</cp:coreProperties>
</file>