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C05-27C4-4760-8B27-5CB0252D543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775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C05-27C4-4760-8B27-5CB0252D543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76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C05-27C4-4760-8B27-5CB0252D543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185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C05-27C4-4760-8B27-5CB0252D543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207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C05-27C4-4760-8B27-5CB0252D543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464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C05-27C4-4760-8B27-5CB0252D543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920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C05-27C4-4760-8B27-5CB0252D543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957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C05-27C4-4760-8B27-5CB0252D543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173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C05-27C4-4760-8B27-5CB0252D543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346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C05-27C4-4760-8B27-5CB0252D543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808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BC05-27C4-4760-8B27-5CB0252D543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636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65BC05-27C4-4760-8B27-5CB0252D5433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E1A5E0-A83F-4412-8714-47F316A792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065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668" y="0"/>
            <a:ext cx="97046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1369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903" y="-7088"/>
            <a:ext cx="4820194" cy="6865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23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engageworship.org/lightbox/final/lightbox/OS_Lo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2698" y="1"/>
            <a:ext cx="47866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31148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1</cp:revision>
  <dcterms:created xsi:type="dcterms:W3CDTF">2020-06-09T08:25:45Z</dcterms:created>
  <dcterms:modified xsi:type="dcterms:W3CDTF">2020-06-09T08:26:03Z</dcterms:modified>
</cp:coreProperties>
</file>