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79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28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5652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Wednesday 5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May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vocabulary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starting to learn about his new school!</a:t>
            </a:r>
            <a:b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vocabulary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</a:t>
            </a:r>
            <a:r>
              <a:rPr lang="en-GB" sz="4400" dirty="0">
                <a:latin typeface="Twinkl Cursive Looped" panose="02000000000000000000" pitchFamily="2" charset="0"/>
              </a:rPr>
              <a:t>develop our language!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026" name="Picture 2" descr="Vocabulary Victor might ask...">
            <a:extLst>
              <a:ext uri="{FF2B5EF4-FFF2-40B4-BE49-F238E27FC236}">
                <a16:creationId xmlns:a16="http://schemas.microsoft.com/office/drawing/2014/main" id="{7C459C66-298B-49BF-BBDC-FC11835D5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845" y="386025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Simple sentence to super sentence!</a:t>
            </a:r>
          </a:p>
          <a:p>
            <a:endParaRPr lang="en" sz="36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School was different back then. </a:t>
            </a:r>
          </a:p>
          <a:p>
            <a:endParaRPr lang="en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How can we improve this sentence? </a:t>
            </a: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edit it together!</a:t>
            </a:r>
            <a:endParaRPr lang="en-GB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p.165-172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4075553" y="1762483"/>
            <a:ext cx="481154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are reading, let’s listen out for some new words!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first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match up our new vocabulary with the correct definitions!</a:t>
            </a:r>
            <a:endParaRPr lang="en-GB" sz="4000" dirty="0">
              <a:solidFill>
                <a:schemeClr val="accent5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Your next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Next, I would like you to draw a </a:t>
            </a:r>
            <a:r>
              <a:rPr lang="en-GB" sz="40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Pictionary-style picture 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next to each new word! This should help you to remember them!</a:t>
            </a:r>
          </a:p>
          <a:p>
            <a:pPr algn="ctr" rtl="0" fontAlgn="base"/>
            <a:endParaRPr lang="en-GB" sz="4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 rtl="0" fontAlgn="base"/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 will model this for you. </a:t>
            </a:r>
            <a:endParaRPr lang="en-GB" sz="4000" dirty="0">
              <a:solidFill>
                <a:schemeClr val="accent5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275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Red Pen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Can you use one of these new words in a sentence</a:t>
            </a:r>
            <a:r>
              <a:rPr lang="en-GB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?</a:t>
            </a:r>
            <a:endParaRPr lang="en-GB" sz="4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FEBCB0-C491-42A5-B5B5-A207E52D22C2}"/>
</file>

<file path=customXml/itemProps2.xml><?xml version="1.0" encoding="utf-8"?>
<ds:datastoreItem xmlns:ds="http://schemas.openxmlformats.org/officeDocument/2006/customXml" ds:itemID="{7B44D8E7-5F71-4508-B28A-A305E530AA7B}"/>
</file>

<file path=customXml/itemProps3.xml><?xml version="1.0" encoding="utf-8"?>
<ds:datastoreItem xmlns:ds="http://schemas.openxmlformats.org/officeDocument/2006/customXml" ds:itemID="{1908C7EF-B609-4A32-9447-239B8CFAE3B9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12213</TotalTime>
  <Words>167</Words>
  <Application>Microsoft Office PowerPoint</Application>
  <PresentationFormat>Widescreen</PresentationFormat>
  <Paragraphs>25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starting to learn about his new school!  We are going to use our vocabulary skills to help us develop our language!</vt:lpstr>
      <vt:lpstr>PowerPoint Presentation</vt:lpstr>
      <vt:lpstr> Class Read  </vt:lpstr>
      <vt:lpstr> Our first task   </vt:lpstr>
      <vt:lpstr> Your next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46</cp:revision>
  <dcterms:created xsi:type="dcterms:W3CDTF">2021-03-01T17:41:49Z</dcterms:created>
  <dcterms:modified xsi:type="dcterms:W3CDTF">2021-05-01T19:01:04Z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