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2" r:id="rId5"/>
    <p:sldId id="263" r:id="rId6"/>
    <p:sldId id="264" r:id="rId7"/>
    <p:sldId id="259" r:id="rId8"/>
    <p:sldId id="261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2" y="1352006"/>
            <a:ext cx="8915399" cy="2262781"/>
          </a:xfrm>
        </p:spPr>
        <p:txBody>
          <a:bodyPr>
            <a:normAutofit/>
          </a:bodyPr>
          <a:lstStyle/>
          <a:p>
            <a:pPr algn="r"/>
            <a:r>
              <a:rPr lang="en-GB" sz="4400" b="1" dirty="0">
                <a:latin typeface="Comic Sans MS" panose="030F0702030302020204" pitchFamily="66" charset="0"/>
              </a:rPr>
              <a:t>Friday 13</a:t>
            </a:r>
            <a:r>
              <a:rPr lang="en-GB" sz="4400" b="1" baseline="30000" dirty="0">
                <a:latin typeface="Comic Sans MS" panose="030F0702030302020204" pitchFamily="66" charset="0"/>
              </a:rPr>
              <a:t>th</a:t>
            </a:r>
            <a:r>
              <a:rPr lang="en-GB" sz="4400" b="1" dirty="0">
                <a:latin typeface="Comic Sans MS" panose="030F0702030302020204" pitchFamily="66" charset="0"/>
              </a:rPr>
              <a:t> 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127864"/>
            <a:ext cx="8915399" cy="2730136"/>
          </a:xfrm>
        </p:spPr>
        <p:txBody>
          <a:bodyPr>
            <a:no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LO: *to understand how beliefs are conveyed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	   *to reflect 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C: Christianity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189028" y="104503"/>
            <a:ext cx="1881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Lesson 2</a:t>
            </a:r>
          </a:p>
        </p:txBody>
      </p:sp>
    </p:spTree>
    <p:extLst>
      <p:ext uri="{BB962C8B-B14F-4D97-AF65-F5344CB8AC3E}">
        <p14:creationId xmlns:p14="http://schemas.microsoft.com/office/powerpoint/2010/main" val="3578419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4395372"/>
            <a:ext cx="8915400" cy="2462628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Can you remember the symbols associated with Christmas from last lesson?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Can you remember why these symbols are important?</a:t>
            </a:r>
          </a:p>
        </p:txBody>
      </p:sp>
      <p:pic>
        <p:nvPicPr>
          <p:cNvPr id="2" name="Picture 2" descr="Free Think Cliparts, Download Free Clip Art, Free Clip Art on Clipart  Library">
            <a:extLst>
              <a:ext uri="{FF2B5EF4-FFF2-40B4-BE49-F238E27FC236}">
                <a16:creationId xmlns:a16="http://schemas.microsoft.com/office/drawing/2014/main" id="{B0223288-95B0-498A-9F59-45AC62EDA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273" y="173182"/>
            <a:ext cx="3999202" cy="400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123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Look at this picture: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497" y="1767839"/>
            <a:ext cx="5129938" cy="4894217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is the picture showing?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can you see in the picture?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like the picture? Why?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 you see any religious symbols from the Christmas story in these pictures? Where?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have any questions or comments about these pictures and the symbols of Christmas they show?</a:t>
            </a:r>
          </a:p>
        </p:txBody>
      </p:sp>
      <p:pic>
        <p:nvPicPr>
          <p:cNvPr id="3074" name="Picture 2" descr="Image result for artwork depicting the nativ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31" y="1476102"/>
            <a:ext cx="6518366" cy="538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581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Look at this picture: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497" y="1767839"/>
            <a:ext cx="5129938" cy="4894217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is the picture showing?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can you see in the picture?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like the picture? Why?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 you see any religious symbols from the Christmas story in these pictures? Where?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have any questions or comments about these pictures and the symbols of Christmas they show?</a:t>
            </a:r>
          </a:p>
        </p:txBody>
      </p:sp>
      <p:pic>
        <p:nvPicPr>
          <p:cNvPr id="2050" name="Picture 2" descr="Image result for artwork depicting the nativ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88" y="1624406"/>
            <a:ext cx="6336666" cy="503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227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Look at this picture: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497" y="1767839"/>
            <a:ext cx="5129938" cy="4894217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is the picture showing?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can you see in the picture?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like the picture? Why?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 you see any religious symbols from the Christmas story in these pictures? Where?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have any questions or comments about these pictures and the symbols of Christmas they show?</a:t>
            </a:r>
          </a:p>
        </p:txBody>
      </p:sp>
      <p:pic>
        <p:nvPicPr>
          <p:cNvPr id="4098" name="Picture 2" descr="Image result for artwork depicting the nativ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72" y="1767839"/>
            <a:ext cx="6526925" cy="434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897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Look at this picture: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497" y="1767839"/>
            <a:ext cx="5129938" cy="4894217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is the picture showing?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can you see in the picture?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like the picture? Why?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 you see any religious symbols from the Christmas story in these pictures? Where?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have any questions or comments about these pictures and the symbols of Christmas they show?</a:t>
            </a:r>
          </a:p>
        </p:txBody>
      </p:sp>
      <p:pic>
        <p:nvPicPr>
          <p:cNvPr id="5122" name="Picture 2" descr="Image result for nativity artwor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10" t="7406" r="4150" b="11680"/>
          <a:stretch/>
        </p:blipFill>
        <p:spPr bwMode="auto">
          <a:xfrm>
            <a:off x="1240972" y="1528355"/>
            <a:ext cx="4299850" cy="532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717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2047" y="624110"/>
            <a:ext cx="9832566" cy="1280890"/>
          </a:xfrm>
        </p:spPr>
        <p:txBody>
          <a:bodyPr>
            <a:noAutofit/>
          </a:bodyPr>
          <a:lstStyle/>
          <a:p>
            <a:r>
              <a:rPr lang="en-GB" sz="4200" dirty="0">
                <a:latin typeface="Comic Sans MS" panose="030F0702030302020204" pitchFamily="66" charset="0"/>
              </a:rPr>
              <a:t>What was all of the artwork showing?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Were all the pictures the same?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Why do you think each picture was different even though they were showing the same event? </a:t>
            </a:r>
          </a:p>
        </p:txBody>
      </p:sp>
    </p:spTree>
    <p:extLst>
      <p:ext uri="{BB962C8B-B14F-4D97-AF65-F5344CB8AC3E}">
        <p14:creationId xmlns:p14="http://schemas.microsoft.com/office/powerpoint/2010/main" val="627423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8561368"/>
              </p:ext>
            </p:extLst>
          </p:nvPr>
        </p:nvGraphicFramePr>
        <p:xfrm>
          <a:off x="220716" y="0"/>
          <a:ext cx="1197128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428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 different Nativity pictures.</a:t>
                      </a:r>
                    </a:p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Annotate them with any questions or comments you have about the picture.</a:t>
                      </a:r>
                    </a:p>
                    <a:p>
                      <a:endParaRPr lang="en-GB" sz="16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Your comments should link to the symbols, e.g. I wonder why they haven’t drawn the star in this picture. I</a:t>
                      </a:r>
                      <a:r>
                        <a:rPr lang="en-GB" sz="1600" b="0" i="1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like how the artist has tried to show the brightness of the star – it really makes it stand out. </a:t>
                      </a:r>
                      <a:endParaRPr lang="en-GB" sz="1600" b="0" i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 different Nativity pictures.</a:t>
                      </a:r>
                    </a:p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Annotate them with any questions or comments you have about the picture.</a:t>
                      </a:r>
                    </a:p>
                    <a:p>
                      <a:endParaRPr lang="en-GB" sz="16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Your comments should link to the symbols, e.g. I wonder why they haven’t drawn the star in this picture. I</a:t>
                      </a:r>
                      <a:r>
                        <a:rPr lang="en-GB" sz="1600" b="0" i="1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like how the artist has tried to show the brightness of the star – it really makes it stand out. </a:t>
                      </a:r>
                      <a:endParaRPr lang="en-GB" sz="1600" b="0" i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Which says it best?</a:t>
                      </a:r>
                    </a:p>
                    <a:p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Which of the pieces of art that you’ve looked at during this lesson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do you think best expresses the mood or the event(s) surrounding the birth of Jesus? Why?</a:t>
                      </a: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 different Nativity pictures.</a:t>
                      </a:r>
                    </a:p>
                    <a:p>
                      <a:r>
                        <a:rPr lang="en-GB" sz="1600" b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Annotate them with any questions or comments you have about the picture.</a:t>
                      </a:r>
                    </a:p>
                    <a:p>
                      <a:endParaRPr lang="en-GB" sz="16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Your comments should link to the symbols, e.g. I wonder why they haven’t drawn the star in this picture. I</a:t>
                      </a:r>
                      <a:r>
                        <a:rPr lang="en-GB" sz="1600" b="0" i="1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like how the artist has tried to show the brightness of the star – it really makes it stand out. </a:t>
                      </a:r>
                    </a:p>
                    <a:p>
                      <a:endParaRPr lang="en-GB" sz="1600" b="0" i="1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Is a picture better than words for conveying meaning? Why? </a:t>
                      </a:r>
                      <a:endParaRPr lang="en-GB" sz="1600" b="1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20349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34</TotalTime>
  <Words>578</Words>
  <Application>Microsoft Office PowerPoint</Application>
  <PresentationFormat>Widescreen</PresentationFormat>
  <Paragraphs>57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Comic Sans MS</vt:lpstr>
      <vt:lpstr>Wingdings 3</vt:lpstr>
      <vt:lpstr>Wisp</vt:lpstr>
      <vt:lpstr>Friday 13th November 2020</vt:lpstr>
      <vt:lpstr>PowerPoint Presentation</vt:lpstr>
      <vt:lpstr>Look at this picture:</vt:lpstr>
      <vt:lpstr>Look at this picture:</vt:lpstr>
      <vt:lpstr>Look at this picture:</vt:lpstr>
      <vt:lpstr>Look at this picture:</vt:lpstr>
      <vt:lpstr>What was all of the artwork showing?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18th November 2019</dc:title>
  <dc:creator>Emily Fenner</dc:creator>
  <cp:lastModifiedBy>Emily Fenner</cp:lastModifiedBy>
  <cp:revision>11</cp:revision>
  <dcterms:created xsi:type="dcterms:W3CDTF">2019-11-13T14:06:49Z</dcterms:created>
  <dcterms:modified xsi:type="dcterms:W3CDTF">2020-11-06T17:26:51Z</dcterms:modified>
</cp:coreProperties>
</file>