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31"/>
  </p:notesMasterIdLst>
  <p:sldIdLst>
    <p:sldId id="296" r:id="rId12"/>
    <p:sldId id="318" r:id="rId13"/>
    <p:sldId id="297" r:id="rId14"/>
    <p:sldId id="298" r:id="rId15"/>
    <p:sldId id="307" r:id="rId16"/>
    <p:sldId id="299" r:id="rId17"/>
    <p:sldId id="300" r:id="rId18"/>
    <p:sldId id="308" r:id="rId19"/>
    <p:sldId id="304" r:id="rId20"/>
    <p:sldId id="310" r:id="rId21"/>
    <p:sldId id="301" r:id="rId22"/>
    <p:sldId id="309" r:id="rId23"/>
    <p:sldId id="311" r:id="rId24"/>
    <p:sldId id="312" r:id="rId25"/>
    <p:sldId id="313" r:id="rId26"/>
    <p:sldId id="314" r:id="rId27"/>
    <p:sldId id="315" r:id="rId28"/>
    <p:sldId id="316" r:id="rId29"/>
    <p:sldId id="317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748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360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5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24.png"/><Relationship Id="rId4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8.png"/><Relationship Id="rId5" Type="http://schemas.openxmlformats.org/officeDocument/2006/relationships/image" Target="../media/image31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4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5" Type="http://schemas.openxmlformats.org/officeDocument/2006/relationships/image" Target="../media/image32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00.png"/><Relationship Id="rId3" Type="http://schemas.openxmlformats.org/officeDocument/2006/relationships/image" Target="../media/image27.png"/><Relationship Id="rId7" Type="http://schemas.openxmlformats.org/officeDocument/2006/relationships/image" Target="../media/image24.png"/><Relationship Id="rId12" Type="http://schemas.openxmlformats.org/officeDocument/2006/relationships/image" Target="../media/image2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5" Type="http://schemas.openxmlformats.org/officeDocument/2006/relationships/image" Target="../media/image31.png"/><Relationship Id="rId15" Type="http://schemas.openxmlformats.org/officeDocument/2006/relationships/image" Target="../media/image320.png"/><Relationship Id="rId4" Type="http://schemas.openxmlformats.org/officeDocument/2006/relationships/image" Target="../media/image38.png"/><Relationship Id="rId9" Type="http://schemas.openxmlformats.org/officeDocument/2006/relationships/image" Target="../media/image23.png"/><Relationship Id="rId14" Type="http://schemas.openxmlformats.org/officeDocument/2006/relationships/image" Target="../media/image3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50.png"/><Relationship Id="rId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4.png"/><Relationship Id="rId11" Type="http://schemas.openxmlformats.org/officeDocument/2006/relationships/image" Target="../media/image330.png"/><Relationship Id="rId5" Type="http://schemas.openxmlformats.org/officeDocument/2006/relationships/image" Target="../media/image26.png"/><Relationship Id="rId4" Type="http://schemas.openxmlformats.org/officeDocument/2006/relationships/image" Target="../media/image31.png"/><Relationship Id="rId14" Type="http://schemas.openxmlformats.org/officeDocument/2006/relationships/image" Target="../media/image36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80.png"/><Relationship Id="rId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11" Type="http://schemas.openxmlformats.org/officeDocument/2006/relationships/image" Target="../media/image330.png"/><Relationship Id="rId5" Type="http://schemas.openxmlformats.org/officeDocument/2006/relationships/image" Target="../media/image26.png"/><Relationship Id="rId4" Type="http://schemas.openxmlformats.org/officeDocument/2006/relationships/image" Target="../media/image31.png"/><Relationship Id="rId1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80.png"/><Relationship Id="rId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4.png"/><Relationship Id="rId11" Type="http://schemas.openxmlformats.org/officeDocument/2006/relationships/image" Target="../media/image40.png"/><Relationship Id="rId5" Type="http://schemas.openxmlformats.org/officeDocument/2006/relationships/image" Target="../media/image26.png"/><Relationship Id="rId4" Type="http://schemas.openxmlformats.org/officeDocument/2006/relationships/image" Target="../media/image31.png"/><Relationship Id="rId1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42.png"/><Relationship Id="rId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4.png"/><Relationship Id="rId11" Type="http://schemas.openxmlformats.org/officeDocument/2006/relationships/image" Target="../media/image330.png"/><Relationship Id="rId5" Type="http://schemas.openxmlformats.org/officeDocument/2006/relationships/image" Target="../media/image26.png"/><Relationship Id="rId4" Type="http://schemas.openxmlformats.org/officeDocument/2006/relationships/image" Target="../media/image31.png"/><Relationship Id="rId1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8758" y="1603168"/>
            <a:ext cx="66858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u="sng" dirty="0" smtClean="0">
                <a:latin typeface="HfW precursive" panose="00000500000000000000" pitchFamily="2" charset="0"/>
              </a:rPr>
              <a:t>24.2.2022</a:t>
            </a:r>
          </a:p>
          <a:p>
            <a:r>
              <a:rPr lang="en-GB" sz="4800" u="sng" dirty="0" smtClean="0">
                <a:latin typeface="HfW precursive" panose="00000500000000000000" pitchFamily="2" charset="0"/>
              </a:rPr>
              <a:t>L.O: To use measures. </a:t>
            </a:r>
          </a:p>
          <a:p>
            <a:r>
              <a:rPr lang="en-GB" sz="4800" u="sng" dirty="0" smtClean="0">
                <a:latin typeface="HfW precursive" panose="00000500000000000000" pitchFamily="2" charset="0"/>
              </a:rPr>
              <a:t>C: Pounds and pence.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827D4433-5937-423B-B79E-177F00CEC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886" y="1343005"/>
            <a:ext cx="2386087" cy="7934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9933F50-FF82-4B4D-BF1A-14D8F29AF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5360" y="4193899"/>
            <a:ext cx="2915079" cy="7934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E882B22-EEC6-4700-97AB-C03F787A6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11" y="4292844"/>
            <a:ext cx="506481" cy="51210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E2ACF5-8357-4BBD-B081-B1B713A8D9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142" y="1355724"/>
            <a:ext cx="6724939" cy="469901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C54739A-97F0-43BF-ACC3-9D7FE06D8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4053" y="4278776"/>
            <a:ext cx="2245398" cy="54024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7338893" y="1956781"/>
            <a:ext cx="590170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7938765" y="1632172"/>
            <a:ext cx="105398" cy="32460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FBF07F86-7AF5-4AE7-A224-15C6C2A8DD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6224" y="1726711"/>
            <a:ext cx="1108630" cy="110863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388916D-4D9F-4812-A41C-3429951ADA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8622" y="1704461"/>
            <a:ext cx="1108630" cy="110863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F09D71A-A6D9-4CBF-A9CA-5B1F41A3A0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5704" y="1704461"/>
            <a:ext cx="1108630" cy="110863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0BD6B6E-123D-4D04-8CED-4214B77027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57449" y="1752025"/>
            <a:ext cx="1046727" cy="10411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FE03CC3-22B0-43CE-9EC9-AABDEAC3869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83987" y="1752025"/>
            <a:ext cx="1029845" cy="101859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4AFDB84-DB07-48CC-B947-FA4BCE659CF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45404" y="2667678"/>
            <a:ext cx="2391715" cy="7934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EA1AEFE-83F0-41CB-8047-247D8866BB0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79623" y="4954365"/>
            <a:ext cx="280252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923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Count the money.</a:t>
            </a:r>
          </a:p>
          <a:p>
            <a:endParaRPr lang="en-GB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943" y="862924"/>
            <a:ext cx="6550451" cy="516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943" y="857462"/>
            <a:ext cx="6550451" cy="51695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04633" y="2442989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37p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41965" y="1314995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80p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87067" y="3766011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£20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86016" y="4997354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£10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5550" y="334776"/>
            <a:ext cx="749747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Count the money.</a:t>
            </a:r>
          </a:p>
          <a:p>
            <a:endParaRPr lang="en-GB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387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56" y="4752605"/>
            <a:ext cx="2141844" cy="11844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1531" y="-15810"/>
            <a:ext cx="74974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Which of these represent £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14?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410" y="4851972"/>
            <a:ext cx="2025005" cy="10390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65" y="5136146"/>
            <a:ext cx="885337" cy="7888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791" y="5146106"/>
            <a:ext cx="885337" cy="7888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992" y="4576572"/>
            <a:ext cx="885337" cy="7888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06" y="4582702"/>
            <a:ext cx="885337" cy="7888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108" y="5195930"/>
            <a:ext cx="776831" cy="68448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6359866" y="846951"/>
            <a:ext cx="1605736" cy="2671927"/>
            <a:chOff x="5774878" y="569249"/>
            <a:chExt cx="2060916" cy="3429341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5811" y="580146"/>
              <a:ext cx="1001537" cy="11357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5410" y="569249"/>
              <a:ext cx="1001537" cy="11357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4878" y="1961015"/>
              <a:ext cx="1001537" cy="11357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6826" y="2824251"/>
              <a:ext cx="1001537" cy="113570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02" y="1289995"/>
              <a:ext cx="1001537" cy="11357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7871" y="2862890"/>
              <a:ext cx="1001537" cy="113570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4257" y="1987053"/>
              <a:ext cx="1001537" cy="1135700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54" y="1074835"/>
            <a:ext cx="1001537" cy="8923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75" y="1119029"/>
            <a:ext cx="892336" cy="820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30" y="1119029"/>
            <a:ext cx="892336" cy="8205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85" y="1119029"/>
            <a:ext cx="892336" cy="8205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40" y="1119029"/>
            <a:ext cx="892336" cy="82057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256" y="2785500"/>
            <a:ext cx="2141844" cy="118445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59" y="2460295"/>
            <a:ext cx="776831" cy="68448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78" y="2459885"/>
            <a:ext cx="776831" cy="6844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59" y="3495192"/>
            <a:ext cx="776831" cy="6844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78" y="3494782"/>
            <a:ext cx="776831" cy="68448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81493" y="2623099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67512" y="32951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56" y="4752605"/>
            <a:ext cx="2141844" cy="11844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1531" y="-15810"/>
            <a:ext cx="5275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Which of these represent £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14?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410" y="4851972"/>
            <a:ext cx="2025005" cy="10390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65" y="5136146"/>
            <a:ext cx="885337" cy="7888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791" y="5146106"/>
            <a:ext cx="885337" cy="7888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992" y="4576572"/>
            <a:ext cx="885337" cy="7888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06" y="4582702"/>
            <a:ext cx="885337" cy="7888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108" y="5195930"/>
            <a:ext cx="776831" cy="68448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6370406" y="843489"/>
            <a:ext cx="1605736" cy="2671927"/>
            <a:chOff x="5774878" y="569249"/>
            <a:chExt cx="2060916" cy="3429341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5811" y="580146"/>
              <a:ext cx="1001537" cy="11357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5410" y="569249"/>
              <a:ext cx="1001537" cy="11357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4878" y="1961015"/>
              <a:ext cx="1001537" cy="11357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6826" y="2824251"/>
              <a:ext cx="1001537" cy="113570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02" y="1289995"/>
              <a:ext cx="1001537" cy="11357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7871" y="2862890"/>
              <a:ext cx="1001537" cy="113570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4257" y="1987053"/>
              <a:ext cx="1001537" cy="1135700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54" y="1074835"/>
            <a:ext cx="1001537" cy="8923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75" y="1119029"/>
            <a:ext cx="892336" cy="820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30" y="1119029"/>
            <a:ext cx="892336" cy="8205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85" y="1119029"/>
            <a:ext cx="892336" cy="8205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40" y="1119029"/>
            <a:ext cx="892336" cy="82057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256" y="2785500"/>
            <a:ext cx="2141844" cy="118445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59" y="2460295"/>
            <a:ext cx="776831" cy="68448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78" y="2459885"/>
            <a:ext cx="776831" cy="6844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59" y="3495192"/>
            <a:ext cx="776831" cy="6844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78" y="3494782"/>
            <a:ext cx="776831" cy="684481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6320364" y="771413"/>
            <a:ext cx="1677037" cy="2810289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ross 3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687175" y="985367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481837" y="4642872"/>
            <a:ext cx="543587" cy="535115"/>
          </a:xfrm>
          <a:prstGeom prst="plus">
            <a:avLst>
              <a:gd name="adj" fmla="val 3807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ross 3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382607" y="4822103"/>
            <a:ext cx="543587" cy="535115"/>
          </a:xfrm>
          <a:prstGeom prst="plus">
            <a:avLst>
              <a:gd name="adj" fmla="val 3881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732066" y="1421646"/>
            <a:ext cx="285775" cy="535711"/>
          </a:xfrm>
          <a:prstGeom prst="corner">
            <a:avLst>
              <a:gd name="adj1" fmla="val 40283"/>
              <a:gd name="adj2" fmla="val 3770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2805314" y="2352888"/>
            <a:ext cx="3028150" cy="1910937"/>
          </a:xfrm>
          <a:prstGeom prst="roundRect">
            <a:avLst>
              <a:gd name="adj" fmla="val 34178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705639" y="273941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148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042" y="1353675"/>
            <a:ext cx="951709" cy="94821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501" y="3983700"/>
            <a:ext cx="1026792" cy="11643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1782" y="520795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4626" y="53506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295384"/>
            <a:ext cx="79800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Who has the most money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?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Who has the </a:t>
            </a:r>
            <a:r>
              <a:rPr lang="en-GB" sz="2800" dirty="0" err="1">
                <a:solidFill>
                  <a:prstClr val="black"/>
                </a:solidFill>
                <a:cs typeface="Calibri" panose="020F0502020204030204" pitchFamily="34" charset="0"/>
              </a:rPr>
              <a:t>l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east?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500" y="1353675"/>
            <a:ext cx="951709" cy="9482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698" y="1327433"/>
            <a:ext cx="1000694" cy="10006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489" y="1353675"/>
            <a:ext cx="951709" cy="94821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242" y="1353675"/>
            <a:ext cx="951709" cy="94821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031" y="1353675"/>
            <a:ext cx="951709" cy="94821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343" y="1353675"/>
            <a:ext cx="951709" cy="94821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56" y="2583712"/>
            <a:ext cx="1119843" cy="11163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898" y="2725625"/>
            <a:ext cx="997741" cy="9175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651" y="2610732"/>
            <a:ext cx="997741" cy="9872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19" y="2660645"/>
            <a:ext cx="997741" cy="99774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632" y="4140504"/>
            <a:ext cx="965511" cy="85073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761" y="4025380"/>
            <a:ext cx="1026792" cy="1164337"/>
          </a:xfrm>
          <a:prstGeom prst="rect">
            <a:avLst/>
          </a:prstGeom>
        </p:spPr>
      </p:pic>
      <p:pic>
        <p:nvPicPr>
          <p:cNvPr id="52" name="Picture 51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8135" y="1353675"/>
            <a:ext cx="1159214" cy="846617"/>
          </a:xfrm>
          <a:prstGeom prst="rect">
            <a:avLst/>
          </a:prstGeom>
        </p:spPr>
      </p:pic>
      <p:pic>
        <p:nvPicPr>
          <p:cNvPr id="53" name="Picture 52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6103" y="2683402"/>
            <a:ext cx="1211895" cy="885092"/>
          </a:xfrm>
          <a:prstGeom prst="rect">
            <a:avLst/>
          </a:prstGeom>
        </p:spPr>
      </p:pic>
      <p:pic>
        <p:nvPicPr>
          <p:cNvPr id="54" name="Picture 53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5386" y="4070551"/>
            <a:ext cx="1325711" cy="968217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6823602" y="1615285"/>
            <a:ext cx="1063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3990799" y="2696392"/>
            <a:ext cx="528424" cy="9350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3264583" y="2805649"/>
            <a:ext cx="326571" cy="66657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H="1">
            <a:off x="2397900" y="2702592"/>
            <a:ext cx="383907" cy="87555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4869531" y="2870629"/>
            <a:ext cx="326571" cy="66657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199702" y="4293049"/>
            <a:ext cx="1063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£5</a:t>
            </a:r>
            <a:endParaRPr lang="en-GB" sz="2800" dirty="0"/>
          </a:p>
        </p:txBody>
      </p:sp>
      <p:cxnSp>
        <p:nvCxnSpPr>
          <p:cNvPr id="64" name="Straight Connector 63"/>
          <p:cNvCxnSpPr/>
          <p:nvPr/>
        </p:nvCxnSpPr>
        <p:spPr>
          <a:xfrm flipH="1">
            <a:off x="3204767" y="3995330"/>
            <a:ext cx="639063" cy="11328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4195400" y="4096897"/>
            <a:ext cx="529725" cy="95161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2511917" y="4172085"/>
            <a:ext cx="401929" cy="8012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5822774" y="3037315"/>
            <a:ext cx="1063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73p</a:t>
            </a:r>
            <a:endParaRPr lang="en-GB" sz="2800" dirty="0"/>
          </a:p>
        </p:txBody>
      </p:sp>
      <p:sp>
        <p:nvSpPr>
          <p:cNvPr id="73" name="TextBox 72"/>
          <p:cNvSpPr txBox="1"/>
          <p:nvPr/>
        </p:nvSpPr>
        <p:spPr>
          <a:xfrm>
            <a:off x="1374631" y="2119393"/>
            <a:ext cx="1502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Jack</a:t>
            </a:r>
            <a:endParaRPr lang="en-GB" dirty="0"/>
          </a:p>
        </p:txBody>
      </p:sp>
      <p:sp>
        <p:nvSpPr>
          <p:cNvPr id="74" name="TextBox 73"/>
          <p:cNvSpPr txBox="1"/>
          <p:nvPr/>
        </p:nvSpPr>
        <p:spPr>
          <a:xfrm>
            <a:off x="1374631" y="3466012"/>
            <a:ext cx="1502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Amir</a:t>
            </a:r>
            <a:endParaRPr lang="en-GB" dirty="0"/>
          </a:p>
        </p:txBody>
      </p:sp>
      <p:sp>
        <p:nvSpPr>
          <p:cNvPr id="75" name="TextBox 74"/>
          <p:cNvSpPr txBox="1"/>
          <p:nvPr/>
        </p:nvSpPr>
        <p:spPr>
          <a:xfrm>
            <a:off x="1405365" y="4932504"/>
            <a:ext cx="1502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</a:t>
            </a:r>
            <a:endParaRPr lang="en-GB" dirty="0"/>
          </a:p>
        </p:txBody>
      </p:sp>
      <p:sp>
        <p:nvSpPr>
          <p:cNvPr id="76" name="TextBox 75"/>
          <p:cNvSpPr txBox="1"/>
          <p:nvPr/>
        </p:nvSpPr>
        <p:spPr>
          <a:xfrm>
            <a:off x="713579" y="5582467"/>
            <a:ext cx="7479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cs typeface="Calibri" panose="020F0502020204030204" pitchFamily="34" charset="0"/>
              </a:rPr>
              <a:t>Mo has the most money. Jack has the least.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3017768" y="1529006"/>
            <a:ext cx="1109726" cy="6439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ounded Rectangle 77"/>
          <p:cNvSpPr/>
          <p:nvPr/>
        </p:nvSpPr>
        <p:spPr>
          <a:xfrm>
            <a:off x="4163076" y="1518728"/>
            <a:ext cx="1109726" cy="6439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ounded Rectangle 78"/>
          <p:cNvSpPr/>
          <p:nvPr/>
        </p:nvSpPr>
        <p:spPr>
          <a:xfrm>
            <a:off x="5313746" y="1518727"/>
            <a:ext cx="1109726" cy="6439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5" grpId="0"/>
      <p:bldP spid="63" grpId="0"/>
      <p:bldP spid="71" grpId="0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782" y="520795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4626" y="53506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323500"/>
            <a:ext cx="693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Whitney is making 50p using only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silver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7221" y="4526578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649122" y="4370333"/>
            <a:ext cx="3647175" cy="1208244"/>
            <a:chOff x="3523360" y="2193062"/>
            <a:chExt cx="3135654" cy="1208244"/>
          </a:xfrm>
        </p:grpSpPr>
        <p:sp>
          <p:nvSpPr>
            <p:cNvPr id="18" name="Rounded Rectangular Callout 17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3398"/>
                <a:gd name="adj2" fmla="val 6237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There are lots of different ways to do this.</a:t>
              </a:r>
              <a:endParaRPr lang="en-GB" sz="2400" dirty="0"/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162" y="1313083"/>
            <a:ext cx="1123157" cy="111965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143" y="2461139"/>
            <a:ext cx="951709" cy="9482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547" y="1313083"/>
            <a:ext cx="1038769" cy="9255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50" y="2887887"/>
            <a:ext cx="1000694" cy="10006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415" y="1320998"/>
            <a:ext cx="1038769" cy="9255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283" y="1328913"/>
            <a:ext cx="1038769" cy="9255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151" y="1336828"/>
            <a:ext cx="1038769" cy="9255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019" y="1344743"/>
            <a:ext cx="1038769" cy="92550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008" y="2892494"/>
            <a:ext cx="1000694" cy="10006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875" y="2946595"/>
            <a:ext cx="1038769" cy="9255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985" y="2461139"/>
            <a:ext cx="951709" cy="94821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827" y="2461139"/>
            <a:ext cx="951709" cy="94821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69" y="2461139"/>
            <a:ext cx="951709" cy="94821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11" y="2461139"/>
            <a:ext cx="951709" cy="94821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143" y="2991949"/>
            <a:ext cx="951709" cy="94821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985" y="2991949"/>
            <a:ext cx="951709" cy="94821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827" y="2991949"/>
            <a:ext cx="951709" cy="94821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69" y="2991949"/>
            <a:ext cx="951709" cy="94821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11" y="2991949"/>
            <a:ext cx="951709" cy="948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321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243" y="2216014"/>
            <a:ext cx="1001537" cy="8923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578" y="1367279"/>
            <a:ext cx="1001537" cy="9984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605" y="1538752"/>
            <a:ext cx="892336" cy="7862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907" y="1950769"/>
            <a:ext cx="892336" cy="7862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451" y="2216014"/>
            <a:ext cx="1041724" cy="9579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743" y="1778676"/>
            <a:ext cx="1026135" cy="10223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0708" y="4373040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£2</a:t>
            </a:r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4816866" y="4373039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66p</a:t>
            </a:r>
            <a:endParaRPr lang="en-GB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 much does Whitney have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7221" y="878387"/>
            <a:ext cx="1375243" cy="169592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Whitney has £2 and 66p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006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16841 0.193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20" y="96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03437 0.2509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125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10972 0.19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990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0.04288 0.3145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" y="1571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2691 0.3048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5" y="1523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16527 0.241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4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343" y="52005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3432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10100" y="4373038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£7</a:t>
            </a:r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4816866" y="4373039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34p</a:t>
            </a:r>
            <a:endParaRPr lang="en-GB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 much does Rosie have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2317349"/>
            <a:ext cx="948762" cy="93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46" y="1761938"/>
            <a:ext cx="1064869" cy="12075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728" y="1085802"/>
            <a:ext cx="984862" cy="8774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902" y="1689646"/>
            <a:ext cx="1757772" cy="9019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95" y="2503439"/>
            <a:ext cx="984862" cy="877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004" y="2665387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1436546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Rosie has £7 and 34p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30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41389 0.1763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94" y="881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-0.09601 0.2326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1162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1355 0.3592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1796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39236 0.27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18" y="1351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1285 0.1525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" y="761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01441 0.128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2" y="641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50001 0.304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/>
      <p:bldP spid="1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1599" y="43849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4443" y="5811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491320" y="1376638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5361310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381727" y="2958098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4368141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055114" y="2958098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10p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5114" y="2958098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/>
          <p:cNvCxnSpPr/>
          <p:nvPr/>
        </p:nvCxnSpPr>
        <p:spPr>
          <a:xfrm flipH="1">
            <a:off x="3388383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026517" y="2958098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2p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517" y="2958098"/>
                <a:ext cx="1375154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243547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812991" y="2974677"/>
                <a:ext cx="1987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1p</a:t>
                </a:r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2991" y="2974677"/>
                <a:ext cx="1987538" cy="523220"/>
              </a:xfrm>
              <a:prstGeom prst="rect">
                <a:avLst/>
              </a:prstGeom>
              <a:blipFill>
                <a:blip r:embed="rId14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663477" y="2987838"/>
                <a:ext cx="1987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63p </a:t>
                </a:r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477" y="2987838"/>
                <a:ext cx="1987538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17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8" grpId="0"/>
      <p:bldP spid="24" grpId="0" animBg="1"/>
      <p:bldP spid="6" grpId="0"/>
      <p:bldP spid="28" grpId="0"/>
      <p:bldP spid="30" grpId="0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501373" y="1200275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£1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4368141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50p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10p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278025" y="1355477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439314" y="2961191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1p</a:t>
                </a:r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9314" y="2961191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537874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313576" y="2977770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£1 and 61p 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3576" y="2977770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1260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456901" y="1282010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£1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3859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50p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2p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260255" y="1321049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1p</a:t>
                </a:r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537874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£1 and 53p 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7494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482346" y="1200276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£1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3859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10p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2p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320316" y="1321992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1p</a:t>
                </a:r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4352265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£1 and 13p 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0114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314841" y="1392419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£1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3859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50p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10p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53943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343780" y="2947543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2p</a:t>
                </a:r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780" y="2947543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4352265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218042" y="2964122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£1 and 62p 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042" y="2964122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6405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45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2.5|8.3|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3.8|6.8|1|3.5|5.6|3.9|4.6|8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6.2|3.9|8.9|1.1|0.7|0.7|0.8|1.1|1.4|6.6|5.4|1|0.6|0.8|14.3|2.3|3.7|3.5|1.7|11.5|2.1|3.5|1.9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6.8|5|5.4|3|4.3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3|11.8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|2.8|6.1|3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3.4|2.6|2.2|6.5|0.8|0.8|0.7|0.8|0.7|0.7|0.8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1|0.8|0.8|0.5|1.1|0.6|1.1|1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9|0.6|0.5|0.5|0.7|0.7|0.6|0.7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2|0.9|1.1|0.6|0.9|0.6|0.8|0.8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7|0.8|0.8|0.5|1.1|0.6|0.8|0.7|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14195</TotalTime>
  <Words>331</Words>
  <Application>Microsoft Office PowerPoint</Application>
  <PresentationFormat>On-screen Show (4:3)</PresentationFormat>
  <Paragraphs>118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19</vt:i4>
      </vt:variant>
    </vt:vector>
  </HeadingPairs>
  <TitlesOfParts>
    <vt:vector size="34" baseType="lpstr">
      <vt:lpstr>Arial</vt:lpstr>
      <vt:lpstr>Bariol</vt:lpstr>
      <vt:lpstr>Calibri</vt:lpstr>
      <vt:lpstr>Cambria Math</vt:lpstr>
      <vt:lpstr>Comic Sans MS</vt:lpstr>
      <vt:lpstr>HfW precursive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219</cp:revision>
  <dcterms:created xsi:type="dcterms:W3CDTF">2019-07-05T11:02:13Z</dcterms:created>
  <dcterms:modified xsi:type="dcterms:W3CDTF">2022-02-10T17:17:01Z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