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414" r:id="rId5"/>
    <p:sldId id="416" r:id="rId6"/>
    <p:sldId id="442" r:id="rId7"/>
    <p:sldId id="441" r:id="rId8"/>
    <p:sldId id="260" r:id="rId9"/>
    <p:sldId id="262" r:id="rId10"/>
    <p:sldId id="261" r:id="rId11"/>
    <p:sldId id="268" r:id="rId12"/>
    <p:sldId id="446" r:id="rId13"/>
    <p:sldId id="447" r:id="rId14"/>
    <p:sldId id="448" r:id="rId15"/>
    <p:sldId id="444" r:id="rId16"/>
    <p:sldId id="263" r:id="rId17"/>
    <p:sldId id="267" r:id="rId18"/>
    <p:sldId id="445" r:id="rId19"/>
    <p:sldId id="419" r:id="rId20"/>
    <p:sldId id="440" r:id="rId2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33CC33"/>
    <a:srgbClr val="FF6600"/>
    <a:srgbClr val="FF3399"/>
    <a:srgbClr val="F8F8F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74DA662A-6CD3-45C4-8FA5-2332B21DADD2}" v="266" dt="2021-12-09T22:31:01.68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2957" autoAdjust="0"/>
    <p:restoredTop sz="95126" autoAdjust="0"/>
  </p:normalViewPr>
  <p:slideViewPr>
    <p:cSldViewPr snapToGrid="0">
      <p:cViewPr varScale="1">
        <p:scale>
          <a:sx n="62" d="100"/>
          <a:sy n="62" d="100"/>
        </p:scale>
        <p:origin x="908" y="56"/>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ichard levens" userId="e03c8c490b5fe3ce" providerId="LiveId" clId="{74DA662A-6CD3-45C4-8FA5-2332B21DADD2}"/>
    <pc:docChg chg="undo custSel addSld delSld modSld sldOrd">
      <pc:chgData name="richard levens" userId="e03c8c490b5fe3ce" providerId="LiveId" clId="{74DA662A-6CD3-45C4-8FA5-2332B21DADD2}" dt="2021-12-09T22:32:44.017" v="2961" actId="404"/>
      <pc:docMkLst>
        <pc:docMk/>
      </pc:docMkLst>
      <pc:sldChg chg="delSp modSp mod ord modAnim">
        <pc:chgData name="richard levens" userId="e03c8c490b5fe3ce" providerId="LiveId" clId="{74DA662A-6CD3-45C4-8FA5-2332B21DADD2}" dt="2021-12-09T21:48:56.234" v="1687" actId="20577"/>
        <pc:sldMkLst>
          <pc:docMk/>
          <pc:sldMk cId="202642202" sldId="260"/>
        </pc:sldMkLst>
        <pc:spChg chg="mod">
          <ac:chgData name="richard levens" userId="e03c8c490b5fe3ce" providerId="LiveId" clId="{74DA662A-6CD3-45C4-8FA5-2332B21DADD2}" dt="2021-12-09T21:48:56.234" v="1687" actId="20577"/>
          <ac:spMkLst>
            <pc:docMk/>
            <pc:sldMk cId="202642202" sldId="260"/>
            <ac:spMk id="4" creationId="{00000000-0000-0000-0000-000000000000}"/>
          </ac:spMkLst>
        </pc:spChg>
        <pc:picChg chg="del mod">
          <ac:chgData name="richard levens" userId="e03c8c490b5fe3ce" providerId="LiveId" clId="{74DA662A-6CD3-45C4-8FA5-2332B21DADD2}" dt="2021-12-09T21:37:18.845" v="1415" actId="478"/>
          <ac:picMkLst>
            <pc:docMk/>
            <pc:sldMk cId="202642202" sldId="260"/>
            <ac:picMk id="8" creationId="{8D011146-8CB9-4C8A-83D7-A6B8DFE8ACA8}"/>
          </ac:picMkLst>
        </pc:picChg>
        <pc:picChg chg="del">
          <ac:chgData name="richard levens" userId="e03c8c490b5fe3ce" providerId="LiveId" clId="{74DA662A-6CD3-45C4-8FA5-2332B21DADD2}" dt="2021-12-09T21:37:24.774" v="1418" actId="478"/>
          <ac:picMkLst>
            <pc:docMk/>
            <pc:sldMk cId="202642202" sldId="260"/>
            <ac:picMk id="4098" creationId="{00000000-0000-0000-0000-000000000000}"/>
          </ac:picMkLst>
        </pc:picChg>
        <pc:picChg chg="mod">
          <ac:chgData name="richard levens" userId="e03c8c490b5fe3ce" providerId="LiveId" clId="{74DA662A-6CD3-45C4-8FA5-2332B21DADD2}" dt="2021-12-09T21:37:24.051" v="1417" actId="1076"/>
          <ac:picMkLst>
            <pc:docMk/>
            <pc:sldMk cId="202642202" sldId="260"/>
            <ac:picMk id="4102" creationId="{00000000-0000-0000-0000-000000000000}"/>
          </ac:picMkLst>
        </pc:picChg>
        <pc:picChg chg="mod">
          <ac:chgData name="richard levens" userId="e03c8c490b5fe3ce" providerId="LiveId" clId="{74DA662A-6CD3-45C4-8FA5-2332B21DADD2}" dt="2021-12-09T21:37:33.389" v="1419" actId="1076"/>
          <ac:picMkLst>
            <pc:docMk/>
            <pc:sldMk cId="202642202" sldId="260"/>
            <ac:picMk id="4104" creationId="{00000000-0000-0000-0000-000000000000}"/>
          </ac:picMkLst>
        </pc:picChg>
      </pc:sldChg>
      <pc:sldChg chg="delSp modSp mod ord modAnim">
        <pc:chgData name="richard levens" userId="e03c8c490b5fe3ce" providerId="LiveId" clId="{74DA662A-6CD3-45C4-8FA5-2332B21DADD2}" dt="2021-12-09T21:53:33.690" v="1791" actId="20577"/>
        <pc:sldMkLst>
          <pc:docMk/>
          <pc:sldMk cId="3040041881" sldId="261"/>
        </pc:sldMkLst>
        <pc:spChg chg="mod">
          <ac:chgData name="richard levens" userId="e03c8c490b5fe3ce" providerId="LiveId" clId="{74DA662A-6CD3-45C4-8FA5-2332B21DADD2}" dt="2021-12-09T21:53:33.690" v="1791" actId="20577"/>
          <ac:spMkLst>
            <pc:docMk/>
            <pc:sldMk cId="3040041881" sldId="261"/>
            <ac:spMk id="4" creationId="{00000000-0000-0000-0000-000000000000}"/>
          </ac:spMkLst>
        </pc:spChg>
        <pc:picChg chg="del">
          <ac:chgData name="richard levens" userId="e03c8c490b5fe3ce" providerId="LiveId" clId="{74DA662A-6CD3-45C4-8FA5-2332B21DADD2}" dt="2021-12-09T21:41:00.546" v="1434" actId="478"/>
          <ac:picMkLst>
            <pc:docMk/>
            <pc:sldMk cId="3040041881" sldId="261"/>
            <ac:picMk id="5130" creationId="{00000000-0000-0000-0000-000000000000}"/>
          </ac:picMkLst>
        </pc:picChg>
        <pc:picChg chg="mod">
          <ac:chgData name="richard levens" userId="e03c8c490b5fe3ce" providerId="LiveId" clId="{74DA662A-6CD3-45C4-8FA5-2332B21DADD2}" dt="2021-12-09T21:41:02.779" v="1435" actId="1076"/>
          <ac:picMkLst>
            <pc:docMk/>
            <pc:sldMk cId="3040041881" sldId="261"/>
            <ac:picMk id="5132" creationId="{00000000-0000-0000-0000-000000000000}"/>
          </ac:picMkLst>
        </pc:picChg>
      </pc:sldChg>
      <pc:sldChg chg="ord">
        <pc:chgData name="richard levens" userId="e03c8c490b5fe3ce" providerId="LiveId" clId="{74DA662A-6CD3-45C4-8FA5-2332B21DADD2}" dt="2021-12-09T21:39:22.551" v="1429"/>
        <pc:sldMkLst>
          <pc:docMk/>
          <pc:sldMk cId="294113777" sldId="262"/>
        </pc:sldMkLst>
      </pc:sldChg>
      <pc:sldChg chg="modSp mod ord">
        <pc:chgData name="richard levens" userId="e03c8c490b5fe3ce" providerId="LiveId" clId="{74DA662A-6CD3-45C4-8FA5-2332B21DADD2}" dt="2021-12-09T21:50:57.471" v="1720" actId="1076"/>
        <pc:sldMkLst>
          <pc:docMk/>
          <pc:sldMk cId="316865978" sldId="263"/>
        </pc:sldMkLst>
        <pc:spChg chg="mod">
          <ac:chgData name="richard levens" userId="e03c8c490b5fe3ce" providerId="LiveId" clId="{74DA662A-6CD3-45C4-8FA5-2332B21DADD2}" dt="2021-12-09T21:50:57.471" v="1720" actId="1076"/>
          <ac:spMkLst>
            <pc:docMk/>
            <pc:sldMk cId="316865978" sldId="263"/>
            <ac:spMk id="4" creationId="{00000000-0000-0000-0000-000000000000}"/>
          </ac:spMkLst>
        </pc:spChg>
      </pc:sldChg>
      <pc:sldChg chg="modSp mod ord">
        <pc:chgData name="richard levens" userId="e03c8c490b5fe3ce" providerId="LiveId" clId="{74DA662A-6CD3-45C4-8FA5-2332B21DADD2}" dt="2021-12-09T21:44:52.306" v="1577"/>
        <pc:sldMkLst>
          <pc:docMk/>
          <pc:sldMk cId="2982357257" sldId="267"/>
        </pc:sldMkLst>
        <pc:spChg chg="mod">
          <ac:chgData name="richard levens" userId="e03c8c490b5fe3ce" providerId="LiveId" clId="{74DA662A-6CD3-45C4-8FA5-2332B21DADD2}" dt="2021-12-09T21:44:37.023" v="1575" actId="6549"/>
          <ac:spMkLst>
            <pc:docMk/>
            <pc:sldMk cId="2982357257" sldId="267"/>
            <ac:spMk id="4" creationId="{00000000-0000-0000-0000-000000000000}"/>
          </ac:spMkLst>
        </pc:spChg>
      </pc:sldChg>
      <pc:sldChg chg="ord">
        <pc:chgData name="richard levens" userId="e03c8c490b5fe3ce" providerId="LiveId" clId="{74DA662A-6CD3-45C4-8FA5-2332B21DADD2}" dt="2021-12-09T21:38:38.919" v="1425"/>
        <pc:sldMkLst>
          <pc:docMk/>
          <pc:sldMk cId="1679015616" sldId="268"/>
        </pc:sldMkLst>
      </pc:sldChg>
      <pc:sldChg chg="addSp delSp modSp mod setBg">
        <pc:chgData name="richard levens" userId="e03c8c490b5fe3ce" providerId="LiveId" clId="{74DA662A-6CD3-45C4-8FA5-2332B21DADD2}" dt="2021-12-09T21:17:17.825" v="1055" actId="403"/>
        <pc:sldMkLst>
          <pc:docMk/>
          <pc:sldMk cId="1940262807" sldId="416"/>
        </pc:sldMkLst>
        <pc:spChg chg="mod">
          <ac:chgData name="richard levens" userId="e03c8c490b5fe3ce" providerId="LiveId" clId="{74DA662A-6CD3-45C4-8FA5-2332B21DADD2}" dt="2021-12-09T21:17:17.825" v="1055" actId="403"/>
          <ac:spMkLst>
            <pc:docMk/>
            <pc:sldMk cId="1940262807" sldId="416"/>
            <ac:spMk id="2" creationId="{CB3B4D9F-3C24-47C3-9870-908B678767D4}"/>
          </ac:spMkLst>
        </pc:spChg>
        <pc:spChg chg="add del mod">
          <ac:chgData name="richard levens" userId="e03c8c490b5fe3ce" providerId="LiveId" clId="{74DA662A-6CD3-45C4-8FA5-2332B21DADD2}" dt="2021-12-09T20:41:18.231" v="5"/>
          <ac:spMkLst>
            <pc:docMk/>
            <pc:sldMk cId="1940262807" sldId="416"/>
            <ac:spMk id="3" creationId="{7EE4C3F6-A19E-4325-B281-5BC00022AACF}"/>
          </ac:spMkLst>
        </pc:spChg>
        <pc:spChg chg="add del mod">
          <ac:chgData name="richard levens" userId="e03c8c490b5fe3ce" providerId="LiveId" clId="{74DA662A-6CD3-45C4-8FA5-2332B21DADD2}" dt="2021-12-09T20:59:25.441" v="987" actId="478"/>
          <ac:spMkLst>
            <pc:docMk/>
            <pc:sldMk cId="1940262807" sldId="416"/>
            <ac:spMk id="4" creationId="{C897757F-1AED-4920-9077-2E310AF8C3B1}"/>
          </ac:spMkLst>
        </pc:spChg>
        <pc:spChg chg="add">
          <ac:chgData name="richard levens" userId="e03c8c490b5fe3ce" providerId="LiveId" clId="{74DA662A-6CD3-45C4-8FA5-2332B21DADD2}" dt="2021-12-09T21:00:21.511" v="990" actId="26606"/>
          <ac:spMkLst>
            <pc:docMk/>
            <pc:sldMk cId="1940262807" sldId="416"/>
            <ac:spMk id="10" creationId="{06DA9DF9-31F7-4056-B42E-878CC92417B8}"/>
          </ac:spMkLst>
        </pc:spChg>
        <pc:picChg chg="add mod">
          <ac:chgData name="richard levens" userId="e03c8c490b5fe3ce" providerId="LiveId" clId="{74DA662A-6CD3-45C4-8FA5-2332B21DADD2}" dt="2021-12-09T21:00:21.511" v="990" actId="26606"/>
          <ac:picMkLst>
            <pc:docMk/>
            <pc:sldMk cId="1940262807" sldId="416"/>
            <ac:picMk id="5" creationId="{44DD67DA-31FC-48F1-91BA-F9D9ED3016C0}"/>
          </ac:picMkLst>
        </pc:picChg>
      </pc:sldChg>
      <pc:sldChg chg="modSp del mod ord">
        <pc:chgData name="richard levens" userId="e03c8c490b5fe3ce" providerId="LiveId" clId="{74DA662A-6CD3-45C4-8FA5-2332B21DADD2}" dt="2021-12-09T21:53:03.497" v="1789" actId="47"/>
        <pc:sldMkLst>
          <pc:docMk/>
          <pc:sldMk cId="1799530424" sldId="417"/>
        </pc:sldMkLst>
        <pc:spChg chg="mod">
          <ac:chgData name="richard levens" userId="e03c8c490b5fe3ce" providerId="LiveId" clId="{74DA662A-6CD3-45C4-8FA5-2332B21DADD2}" dt="2021-12-09T21:45:10.273" v="1611" actId="20577"/>
          <ac:spMkLst>
            <pc:docMk/>
            <pc:sldMk cId="1799530424" sldId="417"/>
            <ac:spMk id="4" creationId="{00000000-0000-0000-0000-000000000000}"/>
          </ac:spMkLst>
        </pc:spChg>
      </pc:sldChg>
      <pc:sldChg chg="del ord">
        <pc:chgData name="richard levens" userId="e03c8c490b5fe3ce" providerId="LiveId" clId="{74DA662A-6CD3-45C4-8FA5-2332B21DADD2}" dt="2021-12-09T21:40:02.229" v="1431" actId="47"/>
        <pc:sldMkLst>
          <pc:docMk/>
          <pc:sldMk cId="669613931" sldId="418"/>
        </pc:sldMkLst>
      </pc:sldChg>
      <pc:sldChg chg="delSp modSp mod">
        <pc:chgData name="richard levens" userId="e03c8c490b5fe3ce" providerId="LiveId" clId="{74DA662A-6CD3-45C4-8FA5-2332B21DADD2}" dt="2021-12-09T22:32:44.017" v="2961" actId="404"/>
        <pc:sldMkLst>
          <pc:docMk/>
          <pc:sldMk cId="1911522359" sldId="419"/>
        </pc:sldMkLst>
        <pc:spChg chg="mod">
          <ac:chgData name="richard levens" userId="e03c8c490b5fe3ce" providerId="LiveId" clId="{74DA662A-6CD3-45C4-8FA5-2332B21DADD2}" dt="2021-12-09T21:46:17.109" v="1614" actId="20577"/>
          <ac:spMkLst>
            <pc:docMk/>
            <pc:sldMk cId="1911522359" sldId="419"/>
            <ac:spMk id="2" creationId="{CB3B4D9F-3C24-47C3-9870-908B678767D4}"/>
          </ac:spMkLst>
        </pc:spChg>
        <pc:spChg chg="mod">
          <ac:chgData name="richard levens" userId="e03c8c490b5fe3ce" providerId="LiveId" clId="{74DA662A-6CD3-45C4-8FA5-2332B21DADD2}" dt="2021-12-09T22:32:44.017" v="2961" actId="404"/>
          <ac:spMkLst>
            <pc:docMk/>
            <pc:sldMk cId="1911522359" sldId="419"/>
            <ac:spMk id="5" creationId="{8E971DBB-3069-4F63-83CB-F2B964884807}"/>
          </ac:spMkLst>
        </pc:spChg>
        <pc:picChg chg="del mod">
          <ac:chgData name="richard levens" userId="e03c8c490b5fe3ce" providerId="LiveId" clId="{74DA662A-6CD3-45C4-8FA5-2332B21DADD2}" dt="2021-12-09T21:46:19.563" v="1616" actId="478"/>
          <ac:picMkLst>
            <pc:docMk/>
            <pc:sldMk cId="1911522359" sldId="419"/>
            <ac:picMk id="6" creationId="{F1B5D4A8-7356-40E5-B52C-DB81FA02BFAC}"/>
          </ac:picMkLst>
        </pc:picChg>
      </pc:sldChg>
      <pc:sldChg chg="addSp delSp modSp mod modAnim">
        <pc:chgData name="richard levens" userId="e03c8c490b5fe3ce" providerId="LiveId" clId="{74DA662A-6CD3-45C4-8FA5-2332B21DADD2}" dt="2021-12-09T22:31:01.682" v="2954"/>
        <pc:sldMkLst>
          <pc:docMk/>
          <pc:sldMk cId="2950075236" sldId="440"/>
        </pc:sldMkLst>
        <pc:spChg chg="del">
          <ac:chgData name="richard levens" userId="e03c8c490b5fe3ce" providerId="LiveId" clId="{74DA662A-6CD3-45C4-8FA5-2332B21DADD2}" dt="2021-12-09T22:08:44.407" v="2124" actId="478"/>
          <ac:spMkLst>
            <pc:docMk/>
            <pc:sldMk cId="2950075236" sldId="440"/>
            <ac:spMk id="3" creationId="{62DE69A7-DB38-4713-BBE4-9011A788C884}"/>
          </ac:spMkLst>
        </pc:spChg>
        <pc:spChg chg="del">
          <ac:chgData name="richard levens" userId="e03c8c490b5fe3ce" providerId="LiveId" clId="{74DA662A-6CD3-45C4-8FA5-2332B21DADD2}" dt="2021-12-09T22:08:46.404" v="2125" actId="478"/>
          <ac:spMkLst>
            <pc:docMk/>
            <pc:sldMk cId="2950075236" sldId="440"/>
            <ac:spMk id="4" creationId="{1A7C768E-A3DD-4B18-AAB1-A4FB838D373F}"/>
          </ac:spMkLst>
        </pc:spChg>
        <pc:spChg chg="add mod">
          <ac:chgData name="richard levens" userId="e03c8c490b5fe3ce" providerId="LiveId" clId="{74DA662A-6CD3-45C4-8FA5-2332B21DADD2}" dt="2021-12-09T22:25:03.649" v="2917" actId="1076"/>
          <ac:spMkLst>
            <pc:docMk/>
            <pc:sldMk cId="2950075236" sldId="440"/>
            <ac:spMk id="5" creationId="{EE59C572-395A-4B7C-B0CE-C7E27810E2A5}"/>
          </ac:spMkLst>
        </pc:spChg>
        <pc:spChg chg="mod">
          <ac:chgData name="richard levens" userId="e03c8c490b5fe3ce" providerId="LiveId" clId="{74DA662A-6CD3-45C4-8FA5-2332B21DADD2}" dt="2021-12-09T22:25:47.144" v="2930" actId="1076"/>
          <ac:spMkLst>
            <pc:docMk/>
            <pc:sldMk cId="2950075236" sldId="440"/>
            <ac:spMk id="11" creationId="{A5DE2A3E-9D96-481D-B4ED-DDB1D795F5F6}"/>
          </ac:spMkLst>
        </pc:spChg>
        <pc:spChg chg="add mod">
          <ac:chgData name="richard levens" userId="e03c8c490b5fe3ce" providerId="LiveId" clId="{74DA662A-6CD3-45C4-8FA5-2332B21DADD2}" dt="2021-12-09T22:16:24.203" v="2905" actId="1076"/>
          <ac:spMkLst>
            <pc:docMk/>
            <pc:sldMk cId="2950075236" sldId="440"/>
            <ac:spMk id="12" creationId="{A8F1C926-3075-4F0D-91BC-B80ABE0DCC0E}"/>
          </ac:spMkLst>
        </pc:spChg>
        <pc:picChg chg="del">
          <ac:chgData name="richard levens" userId="e03c8c490b5fe3ce" providerId="LiveId" clId="{74DA662A-6CD3-45C4-8FA5-2332B21DADD2}" dt="2021-12-09T22:08:40.625" v="2120" actId="478"/>
          <ac:picMkLst>
            <pc:docMk/>
            <pc:sldMk cId="2950075236" sldId="440"/>
            <ac:picMk id="6" creationId="{2B6E81D2-57FF-4AA9-8525-CCC351F27DE7}"/>
          </ac:picMkLst>
        </pc:picChg>
        <pc:picChg chg="del mod">
          <ac:chgData name="richard levens" userId="e03c8c490b5fe3ce" providerId="LiveId" clId="{74DA662A-6CD3-45C4-8FA5-2332B21DADD2}" dt="2021-12-09T22:08:42.023" v="2123" actId="478"/>
          <ac:picMkLst>
            <pc:docMk/>
            <pc:sldMk cId="2950075236" sldId="440"/>
            <ac:picMk id="7" creationId="{EDFD640B-E279-4317-A47B-447F47D5BE2E}"/>
          </ac:picMkLst>
        </pc:picChg>
        <pc:picChg chg="del">
          <ac:chgData name="richard levens" userId="e03c8c490b5fe3ce" providerId="LiveId" clId="{74DA662A-6CD3-45C4-8FA5-2332B21DADD2}" dt="2021-12-09T22:08:41.350" v="2121" actId="478"/>
          <ac:picMkLst>
            <pc:docMk/>
            <pc:sldMk cId="2950075236" sldId="440"/>
            <ac:picMk id="8" creationId="{9548EB54-1A72-428C-8BFF-8A248B0B053E}"/>
          </ac:picMkLst>
        </pc:picChg>
        <pc:picChg chg="add del mod">
          <ac:chgData name="richard levens" userId="e03c8c490b5fe3ce" providerId="LiveId" clId="{74DA662A-6CD3-45C4-8FA5-2332B21DADD2}" dt="2021-12-09T22:26:09.185" v="2936" actId="478"/>
          <ac:picMkLst>
            <pc:docMk/>
            <pc:sldMk cId="2950075236" sldId="440"/>
            <ac:picMk id="9" creationId="{DBEC45BD-4DCE-4286-AB5D-803B75914129}"/>
          </ac:picMkLst>
        </pc:picChg>
        <pc:picChg chg="add mod">
          <ac:chgData name="richard levens" userId="e03c8c490b5fe3ce" providerId="LiveId" clId="{74DA662A-6CD3-45C4-8FA5-2332B21DADD2}" dt="2021-12-09T22:25:48.593" v="2931" actId="1076"/>
          <ac:picMkLst>
            <pc:docMk/>
            <pc:sldMk cId="2950075236" sldId="440"/>
            <ac:picMk id="2050" creationId="{EFBF7150-3341-4011-B359-D2796658C0F8}"/>
          </ac:picMkLst>
        </pc:picChg>
        <pc:picChg chg="add del mod">
          <ac:chgData name="richard levens" userId="e03c8c490b5fe3ce" providerId="LiveId" clId="{74DA662A-6CD3-45C4-8FA5-2332B21DADD2}" dt="2021-12-09T22:09:56.018" v="2145" actId="478"/>
          <ac:picMkLst>
            <pc:docMk/>
            <pc:sldMk cId="2950075236" sldId="440"/>
            <ac:picMk id="2052" creationId="{780937EF-54E4-4FD1-9577-2624E736791D}"/>
          </ac:picMkLst>
        </pc:picChg>
        <pc:picChg chg="add mod">
          <ac:chgData name="richard levens" userId="e03c8c490b5fe3ce" providerId="LiveId" clId="{74DA662A-6CD3-45C4-8FA5-2332B21DADD2}" dt="2021-12-09T22:25:07.402" v="2919" actId="1076"/>
          <ac:picMkLst>
            <pc:docMk/>
            <pc:sldMk cId="2950075236" sldId="440"/>
            <ac:picMk id="2054" creationId="{2F2EF5DF-C6BE-44C6-8CA2-227859E8CD24}"/>
          </ac:picMkLst>
        </pc:picChg>
        <pc:picChg chg="add mod">
          <ac:chgData name="richard levens" userId="e03c8c490b5fe3ce" providerId="LiveId" clId="{74DA662A-6CD3-45C4-8FA5-2332B21DADD2}" dt="2021-12-09T22:26:15.107" v="2939" actId="14100"/>
          <ac:picMkLst>
            <pc:docMk/>
            <pc:sldMk cId="2950075236" sldId="440"/>
            <ac:picMk id="2056" creationId="{F1A26E97-A0D0-4DCB-A6F0-35C6CE723FEB}"/>
          </ac:picMkLst>
        </pc:picChg>
        <pc:picChg chg="add mod">
          <ac:chgData name="richard levens" userId="e03c8c490b5fe3ce" providerId="LiveId" clId="{74DA662A-6CD3-45C4-8FA5-2332B21DADD2}" dt="2021-12-09T22:26:21.739" v="2942" actId="1076"/>
          <ac:picMkLst>
            <pc:docMk/>
            <pc:sldMk cId="2950075236" sldId="440"/>
            <ac:picMk id="2058" creationId="{7133A1F6-093C-405D-9B2B-B658DC06EB2C}"/>
          </ac:picMkLst>
        </pc:picChg>
        <pc:picChg chg="add mod">
          <ac:chgData name="richard levens" userId="e03c8c490b5fe3ce" providerId="LiveId" clId="{74DA662A-6CD3-45C4-8FA5-2332B21DADD2}" dt="2021-12-09T22:25:57.970" v="2935" actId="1076"/>
          <ac:picMkLst>
            <pc:docMk/>
            <pc:sldMk cId="2950075236" sldId="440"/>
            <ac:picMk id="2060" creationId="{E344A051-0EAD-4F64-8D74-5979CEE8FADB}"/>
          </ac:picMkLst>
        </pc:picChg>
      </pc:sldChg>
      <pc:sldChg chg="addSp delSp modSp mod">
        <pc:chgData name="richard levens" userId="e03c8c490b5fe3ce" providerId="LiveId" clId="{74DA662A-6CD3-45C4-8FA5-2332B21DADD2}" dt="2021-12-09T21:18:56.694" v="1128" actId="1076"/>
        <pc:sldMkLst>
          <pc:docMk/>
          <pc:sldMk cId="3106876255" sldId="441"/>
        </pc:sldMkLst>
        <pc:spChg chg="del mod">
          <ac:chgData name="richard levens" userId="e03c8c490b5fe3ce" providerId="LiveId" clId="{74DA662A-6CD3-45C4-8FA5-2332B21DADD2}" dt="2021-12-09T21:16:55.590" v="1047" actId="478"/>
          <ac:spMkLst>
            <pc:docMk/>
            <pc:sldMk cId="3106876255" sldId="441"/>
            <ac:spMk id="2" creationId="{CB3B4D9F-3C24-47C3-9870-908B678767D4}"/>
          </ac:spMkLst>
        </pc:spChg>
        <pc:spChg chg="del">
          <ac:chgData name="richard levens" userId="e03c8c490b5fe3ce" providerId="LiveId" clId="{74DA662A-6CD3-45C4-8FA5-2332B21DADD2}" dt="2021-12-09T21:16:52.460" v="1046" actId="478"/>
          <ac:spMkLst>
            <pc:docMk/>
            <pc:sldMk cId="3106876255" sldId="441"/>
            <ac:spMk id="3" creationId="{28671999-C4FA-45F9-B46B-EE5D5C4BF47C}"/>
          </ac:spMkLst>
        </pc:spChg>
        <pc:spChg chg="mod">
          <ac:chgData name="richard levens" userId="e03c8c490b5fe3ce" providerId="LiveId" clId="{74DA662A-6CD3-45C4-8FA5-2332B21DADD2}" dt="2021-12-09T21:16:50.294" v="1045" actId="6549"/>
          <ac:spMkLst>
            <pc:docMk/>
            <pc:sldMk cId="3106876255" sldId="441"/>
            <ac:spMk id="5" creationId="{8E971DBB-3069-4F63-83CB-F2B964884807}"/>
          </ac:spMkLst>
        </pc:spChg>
        <pc:spChg chg="add del mod">
          <ac:chgData name="richard levens" userId="e03c8c490b5fe3ce" providerId="LiveId" clId="{74DA662A-6CD3-45C4-8FA5-2332B21DADD2}" dt="2021-12-09T21:16:58.787" v="1048" actId="478"/>
          <ac:spMkLst>
            <pc:docMk/>
            <pc:sldMk cId="3106876255" sldId="441"/>
            <ac:spMk id="8" creationId="{460E48DC-1379-497F-B34C-2D570B8C2EB1}"/>
          </ac:spMkLst>
        </pc:spChg>
        <pc:spChg chg="add mod">
          <ac:chgData name="richard levens" userId="e03c8c490b5fe3ce" providerId="LiveId" clId="{74DA662A-6CD3-45C4-8FA5-2332B21DADD2}" dt="2021-12-09T21:18:54.335" v="1127" actId="1076"/>
          <ac:spMkLst>
            <pc:docMk/>
            <pc:sldMk cId="3106876255" sldId="441"/>
            <ac:spMk id="9" creationId="{E0201169-9A14-4B17-BF0E-340590AA8FB5}"/>
          </ac:spMkLst>
        </pc:spChg>
        <pc:spChg chg="add del mod">
          <ac:chgData name="richard levens" userId="e03c8c490b5fe3ce" providerId="LiveId" clId="{74DA662A-6CD3-45C4-8FA5-2332B21DADD2}" dt="2021-12-09T21:17:36.920" v="1060" actId="478"/>
          <ac:spMkLst>
            <pc:docMk/>
            <pc:sldMk cId="3106876255" sldId="441"/>
            <ac:spMk id="10" creationId="{3D8F619E-6E18-42D8-A270-71E819147362}"/>
          </ac:spMkLst>
        </pc:spChg>
        <pc:picChg chg="mod">
          <ac:chgData name="richard levens" userId="e03c8c490b5fe3ce" providerId="LiveId" clId="{74DA662A-6CD3-45C4-8FA5-2332B21DADD2}" dt="2021-12-09T21:17:02.242" v="1049" actId="1076"/>
          <ac:picMkLst>
            <pc:docMk/>
            <pc:sldMk cId="3106876255" sldId="441"/>
            <ac:picMk id="4" creationId="{CDB87244-522F-4211-86A2-3D50D33C001D}"/>
          </ac:picMkLst>
        </pc:picChg>
        <pc:picChg chg="mod">
          <ac:chgData name="richard levens" userId="e03c8c490b5fe3ce" providerId="LiveId" clId="{74DA662A-6CD3-45C4-8FA5-2332B21DADD2}" dt="2021-12-09T21:18:56.694" v="1128" actId="1076"/>
          <ac:picMkLst>
            <pc:docMk/>
            <pc:sldMk cId="3106876255" sldId="441"/>
            <ac:picMk id="6" creationId="{F1B5D4A8-7356-40E5-B52C-DB81FA02BFAC}"/>
          </ac:picMkLst>
        </pc:picChg>
      </pc:sldChg>
      <pc:sldChg chg="addSp delSp modSp add mod modAnim">
        <pc:chgData name="richard levens" userId="e03c8c490b5fe3ce" providerId="LiveId" clId="{74DA662A-6CD3-45C4-8FA5-2332B21DADD2}" dt="2021-12-09T21:15:57.708" v="1037" actId="20577"/>
        <pc:sldMkLst>
          <pc:docMk/>
          <pc:sldMk cId="3816097531" sldId="442"/>
        </pc:sldMkLst>
        <pc:spChg chg="del mod">
          <ac:chgData name="richard levens" userId="e03c8c490b5fe3ce" providerId="LiveId" clId="{74DA662A-6CD3-45C4-8FA5-2332B21DADD2}" dt="2021-12-09T20:56:36.259" v="937" actId="478"/>
          <ac:spMkLst>
            <pc:docMk/>
            <pc:sldMk cId="3816097531" sldId="442"/>
            <ac:spMk id="2" creationId="{CB3B4D9F-3C24-47C3-9870-908B678767D4}"/>
          </ac:spMkLst>
        </pc:spChg>
        <pc:spChg chg="mod">
          <ac:chgData name="richard levens" userId="e03c8c490b5fe3ce" providerId="LiveId" clId="{74DA662A-6CD3-45C4-8FA5-2332B21DADD2}" dt="2021-12-09T21:15:57.708" v="1037" actId="20577"/>
          <ac:spMkLst>
            <pc:docMk/>
            <pc:sldMk cId="3816097531" sldId="442"/>
            <ac:spMk id="4" creationId="{C897757F-1AED-4920-9077-2E310AF8C3B1}"/>
          </ac:spMkLst>
        </pc:spChg>
        <pc:picChg chg="add mod">
          <ac:chgData name="richard levens" userId="e03c8c490b5fe3ce" providerId="LiveId" clId="{74DA662A-6CD3-45C4-8FA5-2332B21DADD2}" dt="2021-12-09T21:12:26.051" v="1007" actId="1076"/>
          <ac:picMkLst>
            <pc:docMk/>
            <pc:sldMk cId="3816097531" sldId="442"/>
            <ac:picMk id="3" creationId="{CE16FB73-4C0C-4D56-A512-DFC5DC823A86}"/>
          </ac:picMkLst>
        </pc:picChg>
        <pc:picChg chg="add mod">
          <ac:chgData name="richard levens" userId="e03c8c490b5fe3ce" providerId="LiveId" clId="{74DA662A-6CD3-45C4-8FA5-2332B21DADD2}" dt="2021-12-09T21:12:45.449" v="1014" actId="1076"/>
          <ac:picMkLst>
            <pc:docMk/>
            <pc:sldMk cId="3816097531" sldId="442"/>
            <ac:picMk id="5" creationId="{EF96DD2A-88C0-4BD4-8121-A1BF009ECBDE}"/>
          </ac:picMkLst>
        </pc:picChg>
        <pc:picChg chg="add del mod">
          <ac:chgData name="richard levens" userId="e03c8c490b5fe3ce" providerId="LiveId" clId="{74DA662A-6CD3-45C4-8FA5-2332B21DADD2}" dt="2021-12-09T21:12:06.814" v="1002" actId="478"/>
          <ac:picMkLst>
            <pc:docMk/>
            <pc:sldMk cId="3816097531" sldId="442"/>
            <ac:picMk id="6" creationId="{B1A4C643-C82E-4FFD-A645-FF08510B9F09}"/>
          </ac:picMkLst>
        </pc:picChg>
        <pc:picChg chg="add mod">
          <ac:chgData name="richard levens" userId="e03c8c490b5fe3ce" providerId="LiveId" clId="{74DA662A-6CD3-45C4-8FA5-2332B21DADD2}" dt="2021-12-09T21:13:11.667" v="1016" actId="1076"/>
          <ac:picMkLst>
            <pc:docMk/>
            <pc:sldMk cId="3816097531" sldId="442"/>
            <ac:picMk id="7" creationId="{0959F8F5-8474-40B2-A50E-7790494657BB}"/>
          </ac:picMkLst>
        </pc:picChg>
        <pc:picChg chg="add mod">
          <ac:chgData name="richard levens" userId="e03c8c490b5fe3ce" providerId="LiveId" clId="{74DA662A-6CD3-45C4-8FA5-2332B21DADD2}" dt="2021-12-09T21:14:32.217" v="1026" actId="1076"/>
          <ac:picMkLst>
            <pc:docMk/>
            <pc:sldMk cId="3816097531" sldId="442"/>
            <ac:picMk id="8" creationId="{FB46F7E1-1FC5-4544-97D7-315B3131C489}"/>
          </ac:picMkLst>
        </pc:picChg>
        <pc:picChg chg="add del mod">
          <ac:chgData name="richard levens" userId="e03c8c490b5fe3ce" providerId="LiveId" clId="{74DA662A-6CD3-45C4-8FA5-2332B21DADD2}" dt="2021-12-09T21:09:52.099" v="994"/>
          <ac:picMkLst>
            <pc:docMk/>
            <pc:sldMk cId="3816097531" sldId="442"/>
            <ac:picMk id="1026" creationId="{58265C8C-54E6-4203-B6CB-6C18444DB811}"/>
          </ac:picMkLst>
        </pc:picChg>
      </pc:sldChg>
      <pc:sldChg chg="add del">
        <pc:chgData name="richard levens" userId="e03c8c490b5fe3ce" providerId="LiveId" clId="{74DA662A-6CD3-45C4-8FA5-2332B21DADD2}" dt="2021-12-09T21:39:54.191" v="1430" actId="47"/>
        <pc:sldMkLst>
          <pc:docMk/>
          <pc:sldMk cId="1688488486" sldId="443"/>
        </pc:sldMkLst>
      </pc:sldChg>
      <pc:sldChg chg="addSp delSp modSp add mod ord setBg">
        <pc:chgData name="richard levens" userId="e03c8c490b5fe3ce" providerId="LiveId" clId="{74DA662A-6CD3-45C4-8FA5-2332B21DADD2}" dt="2021-12-09T21:42:18.550" v="1442"/>
        <pc:sldMkLst>
          <pc:docMk/>
          <pc:sldMk cId="317797730" sldId="444"/>
        </pc:sldMkLst>
        <pc:spChg chg="mod ord">
          <ac:chgData name="richard levens" userId="e03c8c490b5fe3ce" providerId="LiveId" clId="{74DA662A-6CD3-45C4-8FA5-2332B21DADD2}" dt="2021-12-09T21:23:20.849" v="1218" actId="26606"/>
          <ac:spMkLst>
            <pc:docMk/>
            <pc:sldMk cId="317797730" sldId="444"/>
            <ac:spMk id="5" creationId="{8E971DBB-3069-4F63-83CB-F2B964884807}"/>
          </ac:spMkLst>
        </pc:spChg>
        <pc:spChg chg="mod">
          <ac:chgData name="richard levens" userId="e03c8c490b5fe3ce" providerId="LiveId" clId="{74DA662A-6CD3-45C4-8FA5-2332B21DADD2}" dt="2021-12-09T21:32:34.404" v="1364" actId="1076"/>
          <ac:spMkLst>
            <pc:docMk/>
            <pc:sldMk cId="317797730" sldId="444"/>
            <ac:spMk id="9" creationId="{E0201169-9A14-4B17-BF0E-340590AA8FB5}"/>
          </ac:spMkLst>
        </pc:spChg>
        <pc:spChg chg="add">
          <ac:chgData name="richard levens" userId="e03c8c490b5fe3ce" providerId="LiveId" clId="{74DA662A-6CD3-45C4-8FA5-2332B21DADD2}" dt="2021-12-09T21:23:20.849" v="1218" actId="26606"/>
          <ac:spMkLst>
            <pc:docMk/>
            <pc:sldMk cId="317797730" sldId="444"/>
            <ac:spMk id="14" creationId="{06DA9DF9-31F7-4056-B42E-878CC92417B8}"/>
          </ac:spMkLst>
        </pc:spChg>
        <pc:picChg chg="add mod">
          <ac:chgData name="richard levens" userId="e03c8c490b5fe3ce" providerId="LiveId" clId="{74DA662A-6CD3-45C4-8FA5-2332B21DADD2}" dt="2021-12-09T21:23:20.849" v="1218" actId="26606"/>
          <ac:picMkLst>
            <pc:docMk/>
            <pc:sldMk cId="317797730" sldId="444"/>
            <ac:picMk id="2" creationId="{1AE2FF2D-0AAA-47E8-A5CD-BF64B29F1732}"/>
          </ac:picMkLst>
        </pc:picChg>
        <pc:picChg chg="del">
          <ac:chgData name="richard levens" userId="e03c8c490b5fe3ce" providerId="LiveId" clId="{74DA662A-6CD3-45C4-8FA5-2332B21DADD2}" dt="2021-12-09T21:19:09.256" v="1131" actId="478"/>
          <ac:picMkLst>
            <pc:docMk/>
            <pc:sldMk cId="317797730" sldId="444"/>
            <ac:picMk id="4" creationId="{CDB87244-522F-4211-86A2-3D50D33C001D}"/>
          </ac:picMkLst>
        </pc:picChg>
        <pc:picChg chg="del">
          <ac:chgData name="richard levens" userId="e03c8c490b5fe3ce" providerId="LiveId" clId="{74DA662A-6CD3-45C4-8FA5-2332B21DADD2}" dt="2021-12-09T21:19:08.465" v="1130" actId="478"/>
          <ac:picMkLst>
            <pc:docMk/>
            <pc:sldMk cId="317797730" sldId="444"/>
            <ac:picMk id="6" creationId="{F1B5D4A8-7356-40E5-B52C-DB81FA02BFAC}"/>
          </ac:picMkLst>
        </pc:picChg>
      </pc:sldChg>
      <pc:sldChg chg="addSp delSp modSp add mod ord setBg setClrOvrMap">
        <pc:chgData name="richard levens" userId="e03c8c490b5fe3ce" providerId="LiveId" clId="{74DA662A-6CD3-45C4-8FA5-2332B21DADD2}" dt="2021-12-09T22:30:00.956" v="2945" actId="20577"/>
        <pc:sldMkLst>
          <pc:docMk/>
          <pc:sldMk cId="3827552672" sldId="445"/>
        </pc:sldMkLst>
        <pc:spChg chg="mod ord">
          <ac:chgData name="richard levens" userId="e03c8c490b5fe3ce" providerId="LiveId" clId="{74DA662A-6CD3-45C4-8FA5-2332B21DADD2}" dt="2021-12-09T21:34:08.226" v="1384" actId="26606"/>
          <ac:spMkLst>
            <pc:docMk/>
            <pc:sldMk cId="3827552672" sldId="445"/>
            <ac:spMk id="5" creationId="{8E971DBB-3069-4F63-83CB-F2B964884807}"/>
          </ac:spMkLst>
        </pc:spChg>
        <pc:spChg chg="mod ord">
          <ac:chgData name="richard levens" userId="e03c8c490b5fe3ce" providerId="LiveId" clId="{74DA662A-6CD3-45C4-8FA5-2332B21DADD2}" dt="2021-12-09T22:30:00.956" v="2945" actId="20577"/>
          <ac:spMkLst>
            <pc:docMk/>
            <pc:sldMk cId="3827552672" sldId="445"/>
            <ac:spMk id="9" creationId="{E0201169-9A14-4B17-BF0E-340590AA8FB5}"/>
          </ac:spMkLst>
        </pc:spChg>
        <pc:spChg chg="add del">
          <ac:chgData name="richard levens" userId="e03c8c490b5fe3ce" providerId="LiveId" clId="{74DA662A-6CD3-45C4-8FA5-2332B21DADD2}" dt="2021-12-09T21:26:27.402" v="1316" actId="26606"/>
          <ac:spMkLst>
            <pc:docMk/>
            <pc:sldMk cId="3827552672" sldId="445"/>
            <ac:spMk id="14" creationId="{06DA9DF9-31F7-4056-B42E-878CC92417B8}"/>
          </ac:spMkLst>
        </pc:spChg>
        <pc:spChg chg="add del">
          <ac:chgData name="richard levens" userId="e03c8c490b5fe3ce" providerId="LiveId" clId="{74DA662A-6CD3-45C4-8FA5-2332B21DADD2}" dt="2021-12-09T21:26:33.355" v="1318" actId="26606"/>
          <ac:spMkLst>
            <pc:docMk/>
            <pc:sldMk cId="3827552672" sldId="445"/>
            <ac:spMk id="16" creationId="{097CD68E-23E3-4007-8847-CD0944C4F7BE}"/>
          </ac:spMkLst>
        </pc:spChg>
        <pc:spChg chg="add del">
          <ac:chgData name="richard levens" userId="e03c8c490b5fe3ce" providerId="LiveId" clId="{74DA662A-6CD3-45C4-8FA5-2332B21DADD2}" dt="2021-12-09T21:26:33.355" v="1318" actId="26606"/>
          <ac:spMkLst>
            <pc:docMk/>
            <pc:sldMk cId="3827552672" sldId="445"/>
            <ac:spMk id="17" creationId="{E91DC736-0EF8-4F87-9146-EBF1D2EE4D3D}"/>
          </ac:spMkLst>
        </pc:spChg>
        <pc:spChg chg="add del">
          <ac:chgData name="richard levens" userId="e03c8c490b5fe3ce" providerId="LiveId" clId="{74DA662A-6CD3-45C4-8FA5-2332B21DADD2}" dt="2021-12-09T21:26:33.355" v="1318" actId="26606"/>
          <ac:spMkLst>
            <pc:docMk/>
            <pc:sldMk cId="3827552672" sldId="445"/>
            <ac:spMk id="18" creationId="{AF2F604E-43BE-4DC3-B983-E071523364F8}"/>
          </ac:spMkLst>
        </pc:spChg>
        <pc:spChg chg="add del">
          <ac:chgData name="richard levens" userId="e03c8c490b5fe3ce" providerId="LiveId" clId="{74DA662A-6CD3-45C4-8FA5-2332B21DADD2}" dt="2021-12-09T21:26:33.355" v="1318" actId="26606"/>
          <ac:spMkLst>
            <pc:docMk/>
            <pc:sldMk cId="3827552672" sldId="445"/>
            <ac:spMk id="20" creationId="{08C9B587-E65E-4B52-B37C-ABEBB6E87928}"/>
          </ac:spMkLst>
        </pc:spChg>
        <pc:spChg chg="add del">
          <ac:chgData name="richard levens" userId="e03c8c490b5fe3ce" providerId="LiveId" clId="{74DA662A-6CD3-45C4-8FA5-2332B21DADD2}" dt="2021-12-09T21:26:39.494" v="1320" actId="26606"/>
          <ac:spMkLst>
            <pc:docMk/>
            <pc:sldMk cId="3827552672" sldId="445"/>
            <ac:spMk id="22" creationId="{ECC07320-C2CA-4E29-8481-9D9E143C7788}"/>
          </ac:spMkLst>
        </pc:spChg>
        <pc:spChg chg="add del">
          <ac:chgData name="richard levens" userId="e03c8c490b5fe3ce" providerId="LiveId" clId="{74DA662A-6CD3-45C4-8FA5-2332B21DADD2}" dt="2021-12-09T21:26:39.494" v="1320" actId="26606"/>
          <ac:spMkLst>
            <pc:docMk/>
            <pc:sldMk cId="3827552672" sldId="445"/>
            <ac:spMk id="23" creationId="{178FB36B-5BFE-42CA-BC60-1115E0D95EEC}"/>
          </ac:spMkLst>
        </pc:spChg>
        <pc:spChg chg="add del">
          <ac:chgData name="richard levens" userId="e03c8c490b5fe3ce" providerId="LiveId" clId="{74DA662A-6CD3-45C4-8FA5-2332B21DADD2}" dt="2021-12-09T21:26:42.725" v="1322" actId="26606"/>
          <ac:spMkLst>
            <pc:docMk/>
            <pc:sldMk cId="3827552672" sldId="445"/>
            <ac:spMk id="25" creationId="{E91DC736-0EF8-4F87-9146-EBF1D2EE4D3D}"/>
          </ac:spMkLst>
        </pc:spChg>
        <pc:spChg chg="add del">
          <ac:chgData name="richard levens" userId="e03c8c490b5fe3ce" providerId="LiveId" clId="{74DA662A-6CD3-45C4-8FA5-2332B21DADD2}" dt="2021-12-09T21:26:42.725" v="1322" actId="26606"/>
          <ac:spMkLst>
            <pc:docMk/>
            <pc:sldMk cId="3827552672" sldId="445"/>
            <ac:spMk id="26" creationId="{097CD68E-23E3-4007-8847-CD0944C4F7BE}"/>
          </ac:spMkLst>
        </pc:spChg>
        <pc:spChg chg="add del">
          <ac:chgData name="richard levens" userId="e03c8c490b5fe3ce" providerId="LiveId" clId="{74DA662A-6CD3-45C4-8FA5-2332B21DADD2}" dt="2021-12-09T21:26:42.725" v="1322" actId="26606"/>
          <ac:spMkLst>
            <pc:docMk/>
            <pc:sldMk cId="3827552672" sldId="445"/>
            <ac:spMk id="27" creationId="{AF2F604E-43BE-4DC3-B983-E071523364F8}"/>
          </ac:spMkLst>
        </pc:spChg>
        <pc:spChg chg="add del">
          <ac:chgData name="richard levens" userId="e03c8c490b5fe3ce" providerId="LiveId" clId="{74DA662A-6CD3-45C4-8FA5-2332B21DADD2}" dt="2021-12-09T21:26:42.725" v="1322" actId="26606"/>
          <ac:spMkLst>
            <pc:docMk/>
            <pc:sldMk cId="3827552672" sldId="445"/>
            <ac:spMk id="28" creationId="{08C9B587-E65E-4B52-B37C-ABEBB6E87928}"/>
          </ac:spMkLst>
        </pc:spChg>
        <pc:spChg chg="add del">
          <ac:chgData name="richard levens" userId="e03c8c490b5fe3ce" providerId="LiveId" clId="{74DA662A-6CD3-45C4-8FA5-2332B21DADD2}" dt="2021-12-09T21:34:08.226" v="1384" actId="26606"/>
          <ac:spMkLst>
            <pc:docMk/>
            <pc:sldMk cId="3827552672" sldId="445"/>
            <ac:spMk id="30" creationId="{06DA9DF9-31F7-4056-B42E-878CC92417B8}"/>
          </ac:spMkLst>
        </pc:spChg>
        <pc:spChg chg="add">
          <ac:chgData name="richard levens" userId="e03c8c490b5fe3ce" providerId="LiveId" clId="{74DA662A-6CD3-45C4-8FA5-2332B21DADD2}" dt="2021-12-09T21:34:08.226" v="1384" actId="26606"/>
          <ac:spMkLst>
            <pc:docMk/>
            <pc:sldMk cId="3827552672" sldId="445"/>
            <ac:spMk id="32" creationId="{2BA89D80-A205-4952-A46F-A135B693B8CA}"/>
          </ac:spMkLst>
        </pc:spChg>
        <pc:spChg chg="add">
          <ac:chgData name="richard levens" userId="e03c8c490b5fe3ce" providerId="LiveId" clId="{74DA662A-6CD3-45C4-8FA5-2332B21DADD2}" dt="2021-12-09T21:34:08.226" v="1384" actId="26606"/>
          <ac:spMkLst>
            <pc:docMk/>
            <pc:sldMk cId="3827552672" sldId="445"/>
            <ac:spMk id="33" creationId="{FFF73490-1CDC-4DA0-A5DC-3F4139460B04}"/>
          </ac:spMkLst>
        </pc:spChg>
        <pc:spChg chg="add">
          <ac:chgData name="richard levens" userId="e03c8c490b5fe3ce" providerId="LiveId" clId="{74DA662A-6CD3-45C4-8FA5-2332B21DADD2}" dt="2021-12-09T21:34:08.226" v="1384" actId="26606"/>
          <ac:spMkLst>
            <pc:docMk/>
            <pc:sldMk cId="3827552672" sldId="445"/>
            <ac:spMk id="39" creationId="{79D730AC-06E5-4840-86DF-F67855B1DB35}"/>
          </ac:spMkLst>
        </pc:spChg>
        <pc:picChg chg="add del mod">
          <ac:chgData name="richard levens" userId="e03c8c490b5fe3ce" providerId="LiveId" clId="{74DA662A-6CD3-45C4-8FA5-2332B21DADD2}" dt="2021-12-09T21:29:03.476" v="1345" actId="478"/>
          <ac:picMkLst>
            <pc:docMk/>
            <pc:sldMk cId="3827552672" sldId="445"/>
            <ac:picMk id="2" creationId="{30B565D3-13A8-4C2F-A545-711307456F84}"/>
          </ac:picMkLst>
        </pc:picChg>
        <pc:picChg chg="add mod">
          <ac:chgData name="richard levens" userId="e03c8c490b5fe3ce" providerId="LiveId" clId="{74DA662A-6CD3-45C4-8FA5-2332B21DADD2}" dt="2021-12-09T21:34:08.226" v="1384" actId="26606"/>
          <ac:picMkLst>
            <pc:docMk/>
            <pc:sldMk cId="3827552672" sldId="445"/>
            <ac:picMk id="3" creationId="{869B4123-347A-41DE-BE27-42AB0B46222F}"/>
          </ac:picMkLst>
        </pc:picChg>
        <pc:picChg chg="del">
          <ac:chgData name="richard levens" userId="e03c8c490b5fe3ce" providerId="LiveId" clId="{74DA662A-6CD3-45C4-8FA5-2332B21DADD2}" dt="2021-12-09T21:24:06.921" v="1230" actId="478"/>
          <ac:picMkLst>
            <pc:docMk/>
            <pc:sldMk cId="3827552672" sldId="445"/>
            <ac:picMk id="4" creationId="{CDB87244-522F-4211-86A2-3D50D33C001D}"/>
          </ac:picMkLst>
        </pc:picChg>
        <pc:picChg chg="del">
          <ac:chgData name="richard levens" userId="e03c8c490b5fe3ce" providerId="LiveId" clId="{74DA662A-6CD3-45C4-8FA5-2332B21DADD2}" dt="2021-12-09T21:24:07.570" v="1231" actId="478"/>
          <ac:picMkLst>
            <pc:docMk/>
            <pc:sldMk cId="3827552672" sldId="445"/>
            <ac:picMk id="6" creationId="{F1B5D4A8-7356-40E5-B52C-DB81FA02BFAC}"/>
          </ac:picMkLst>
        </pc:picChg>
        <pc:picChg chg="add del mod">
          <ac:chgData name="richard levens" userId="e03c8c490b5fe3ce" providerId="LiveId" clId="{74DA662A-6CD3-45C4-8FA5-2332B21DADD2}" dt="2021-12-09T21:34:00.364" v="1382" actId="478"/>
          <ac:picMkLst>
            <pc:docMk/>
            <pc:sldMk cId="3827552672" sldId="445"/>
            <ac:picMk id="7" creationId="{D1D500DD-AC14-4BB4-A984-B2479A2E80BD}"/>
          </ac:picMkLst>
        </pc:picChg>
        <pc:picChg chg="add mod">
          <ac:chgData name="richard levens" userId="e03c8c490b5fe3ce" providerId="LiveId" clId="{74DA662A-6CD3-45C4-8FA5-2332B21DADD2}" dt="2021-12-09T21:34:08.226" v="1384" actId="26606"/>
          <ac:picMkLst>
            <pc:docMk/>
            <pc:sldMk cId="3827552672" sldId="445"/>
            <ac:picMk id="8" creationId="{D27B52CA-8EA5-4FBE-ADE4-6EED03AD2D1C}"/>
          </ac:picMkLst>
        </pc:picChg>
        <pc:cxnChg chg="add del">
          <ac:chgData name="richard levens" userId="e03c8c490b5fe3ce" providerId="LiveId" clId="{74DA662A-6CD3-45C4-8FA5-2332B21DADD2}" dt="2021-12-09T21:33:12.527" v="1379" actId="26606"/>
          <ac:cxnSpMkLst>
            <pc:docMk/>
            <pc:sldMk cId="3827552672" sldId="445"/>
            <ac:cxnSpMk id="35" creationId="{EBAD6A72-88E8-42F7-88B9-CAF744536BE4}"/>
          </ac:cxnSpMkLst>
        </pc:cxnChg>
        <pc:cxnChg chg="add del">
          <ac:chgData name="richard levens" userId="e03c8c490b5fe3ce" providerId="LiveId" clId="{74DA662A-6CD3-45C4-8FA5-2332B21DADD2}" dt="2021-12-09T21:33:12.527" v="1379" actId="26606"/>
          <ac:cxnSpMkLst>
            <pc:docMk/>
            <pc:sldMk cId="3827552672" sldId="445"/>
            <ac:cxnSpMk id="37" creationId="{C800968E-0A99-46C4-A9B2-6A63AC66F4B0}"/>
          </ac:cxnSpMkLst>
        </pc:cxnChg>
      </pc:sldChg>
      <pc:sldChg chg="addSp delSp modSp add mod setBg modAnim">
        <pc:chgData name="richard levens" userId="e03c8c490b5fe3ce" providerId="LiveId" clId="{74DA662A-6CD3-45C4-8FA5-2332B21DADD2}" dt="2021-12-09T22:05:10.563" v="2071" actId="1076"/>
        <pc:sldMkLst>
          <pc:docMk/>
          <pc:sldMk cId="1802136882" sldId="446"/>
        </pc:sldMkLst>
        <pc:spChg chg="ord">
          <ac:chgData name="richard levens" userId="e03c8c490b5fe3ce" providerId="LiveId" clId="{74DA662A-6CD3-45C4-8FA5-2332B21DADD2}" dt="2021-12-09T22:01:43.681" v="1939" actId="26606"/>
          <ac:spMkLst>
            <pc:docMk/>
            <pc:sldMk cId="1802136882" sldId="446"/>
            <ac:spMk id="2" creationId="{00000000-0000-0000-0000-000000000000}"/>
          </ac:spMkLst>
        </pc:spChg>
        <pc:spChg chg="mod">
          <ac:chgData name="richard levens" userId="e03c8c490b5fe3ce" providerId="LiveId" clId="{74DA662A-6CD3-45C4-8FA5-2332B21DADD2}" dt="2021-12-09T22:05:10.563" v="2071" actId="1076"/>
          <ac:spMkLst>
            <pc:docMk/>
            <pc:sldMk cId="1802136882" sldId="446"/>
            <ac:spMk id="4" creationId="{00000000-0000-0000-0000-000000000000}"/>
          </ac:spMkLst>
        </pc:spChg>
        <pc:spChg chg="del">
          <ac:chgData name="richard levens" userId="e03c8c490b5fe3ce" providerId="LiveId" clId="{74DA662A-6CD3-45C4-8FA5-2332B21DADD2}" dt="2021-12-09T21:54:19.431" v="1797" actId="478"/>
          <ac:spMkLst>
            <pc:docMk/>
            <pc:sldMk cId="1802136882" sldId="446"/>
            <ac:spMk id="8" creationId="{00000000-0000-0000-0000-000000000000}"/>
          </ac:spMkLst>
        </pc:spChg>
        <pc:spChg chg="del">
          <ac:chgData name="richard levens" userId="e03c8c490b5fe3ce" providerId="LiveId" clId="{74DA662A-6CD3-45C4-8FA5-2332B21DADD2}" dt="2021-12-09T21:54:20.352" v="1798" actId="478"/>
          <ac:spMkLst>
            <pc:docMk/>
            <pc:sldMk cId="1802136882" sldId="446"/>
            <ac:spMk id="9" creationId="{00000000-0000-0000-0000-000000000000}"/>
          </ac:spMkLst>
        </pc:spChg>
        <pc:spChg chg="add del">
          <ac:chgData name="richard levens" userId="e03c8c490b5fe3ce" providerId="LiveId" clId="{74DA662A-6CD3-45C4-8FA5-2332B21DADD2}" dt="2021-12-09T22:01:43.681" v="1939" actId="26606"/>
          <ac:spMkLst>
            <pc:docMk/>
            <pc:sldMk cId="1802136882" sldId="446"/>
            <ac:spMk id="31" creationId="{201C88F9-E440-45DE-A776-9609EB590BF5}"/>
          </ac:spMkLst>
        </pc:spChg>
        <pc:picChg chg="add del mod">
          <ac:chgData name="richard levens" userId="e03c8c490b5fe3ce" providerId="LiveId" clId="{74DA662A-6CD3-45C4-8FA5-2332B21DADD2}" dt="2021-12-09T21:55:43.223" v="1862" actId="478"/>
          <ac:picMkLst>
            <pc:docMk/>
            <pc:sldMk cId="1802136882" sldId="446"/>
            <ac:picMk id="5" creationId="{D27AC914-5BAD-42F2-9019-C68C8FFB59D7}"/>
          </ac:picMkLst>
        </pc:picChg>
        <pc:picChg chg="add mod">
          <ac:chgData name="richard levens" userId="e03c8c490b5fe3ce" providerId="LiveId" clId="{74DA662A-6CD3-45C4-8FA5-2332B21DADD2}" dt="2021-12-09T22:02:26.814" v="1951" actId="1076"/>
          <ac:picMkLst>
            <pc:docMk/>
            <pc:sldMk cId="1802136882" sldId="446"/>
            <ac:picMk id="7" creationId="{3DE571E9-3CEF-4CE9-BB65-872EFF943F06}"/>
          </ac:picMkLst>
        </pc:picChg>
        <pc:picChg chg="add del mod">
          <ac:chgData name="richard levens" userId="e03c8c490b5fe3ce" providerId="LiveId" clId="{74DA662A-6CD3-45C4-8FA5-2332B21DADD2}" dt="2021-12-09T22:00:58.109" v="1927" actId="21"/>
          <ac:picMkLst>
            <pc:docMk/>
            <pc:sldMk cId="1802136882" sldId="446"/>
            <ac:picMk id="11" creationId="{B7A7E0C2-45EB-4890-9C0C-8EBC12C8071D}"/>
          </ac:picMkLst>
        </pc:picChg>
        <pc:picChg chg="add mod ord">
          <ac:chgData name="richard levens" userId="e03c8c490b5fe3ce" providerId="LiveId" clId="{74DA662A-6CD3-45C4-8FA5-2332B21DADD2}" dt="2021-12-09T22:01:56.698" v="1941" actId="1076"/>
          <ac:picMkLst>
            <pc:docMk/>
            <pc:sldMk cId="1802136882" sldId="446"/>
            <ac:picMk id="13" creationId="{9B0C8ABA-0DB8-4A53-9C68-93DB3289A5B4}"/>
          </ac:picMkLst>
        </pc:picChg>
        <pc:picChg chg="add del mod">
          <ac:chgData name="richard levens" userId="e03c8c490b5fe3ce" providerId="LiveId" clId="{74DA662A-6CD3-45C4-8FA5-2332B21DADD2}" dt="2021-12-09T22:00:15.064" v="1909" actId="21"/>
          <ac:picMkLst>
            <pc:docMk/>
            <pc:sldMk cId="1802136882" sldId="446"/>
            <ac:picMk id="15" creationId="{314B7730-1990-4238-9896-E6A242CB71EC}"/>
          </ac:picMkLst>
        </pc:picChg>
        <pc:picChg chg="add del mod">
          <ac:chgData name="richard levens" userId="e03c8c490b5fe3ce" providerId="LiveId" clId="{74DA662A-6CD3-45C4-8FA5-2332B21DADD2}" dt="2021-12-09T21:59:47.501" v="1903" actId="21"/>
          <ac:picMkLst>
            <pc:docMk/>
            <pc:sldMk cId="1802136882" sldId="446"/>
            <ac:picMk id="17" creationId="{F4A0F24F-5B01-425E-ADD7-4B5477E32242}"/>
          </ac:picMkLst>
        </pc:picChg>
        <pc:picChg chg="add del mod">
          <ac:chgData name="richard levens" userId="e03c8c490b5fe3ce" providerId="LiveId" clId="{74DA662A-6CD3-45C4-8FA5-2332B21DADD2}" dt="2021-12-09T21:59:13.941" v="1897" actId="21"/>
          <ac:picMkLst>
            <pc:docMk/>
            <pc:sldMk cId="1802136882" sldId="446"/>
            <ac:picMk id="19" creationId="{E21AAB18-C0E6-4116-B2C5-AA28B1BA424B}"/>
          </ac:picMkLst>
        </pc:picChg>
        <pc:picChg chg="add mod">
          <ac:chgData name="richard levens" userId="e03c8c490b5fe3ce" providerId="LiveId" clId="{74DA662A-6CD3-45C4-8FA5-2332B21DADD2}" dt="2021-12-09T22:01:58.892" v="1942" actId="1076"/>
          <ac:picMkLst>
            <pc:docMk/>
            <pc:sldMk cId="1802136882" sldId="446"/>
            <ac:picMk id="21" creationId="{F267224A-A250-4628-BB2B-EDFDD5587B9D}"/>
          </ac:picMkLst>
        </pc:picChg>
        <pc:picChg chg="add mod ord">
          <ac:chgData name="richard levens" userId="e03c8c490b5fe3ce" providerId="LiveId" clId="{74DA662A-6CD3-45C4-8FA5-2332B21DADD2}" dt="2021-12-09T22:01:48.807" v="1940" actId="1076"/>
          <ac:picMkLst>
            <pc:docMk/>
            <pc:sldMk cId="1802136882" sldId="446"/>
            <ac:picMk id="23" creationId="{4A496CFC-5919-4BED-B1AE-BB7BDE90CEC6}"/>
          </ac:picMkLst>
        </pc:picChg>
        <pc:picChg chg="add mod">
          <ac:chgData name="richard levens" userId="e03c8c490b5fe3ce" providerId="LiveId" clId="{74DA662A-6CD3-45C4-8FA5-2332B21DADD2}" dt="2021-12-09T22:02:24.672" v="1950" actId="1076"/>
          <ac:picMkLst>
            <pc:docMk/>
            <pc:sldMk cId="1802136882" sldId="446"/>
            <ac:picMk id="26" creationId="{7A41D614-ACB6-43F8-899B-E5A6642679BF}"/>
          </ac:picMkLst>
        </pc:picChg>
        <pc:picChg chg="del">
          <ac:chgData name="richard levens" userId="e03c8c490b5fe3ce" providerId="LiveId" clId="{74DA662A-6CD3-45C4-8FA5-2332B21DADD2}" dt="2021-12-09T21:54:17.447" v="1795" actId="478"/>
          <ac:picMkLst>
            <pc:docMk/>
            <pc:sldMk cId="1802136882" sldId="446"/>
            <ac:picMk id="6148" creationId="{00000000-0000-0000-0000-000000000000}"/>
          </ac:picMkLst>
        </pc:picChg>
        <pc:picChg chg="del">
          <ac:chgData name="richard levens" userId="e03c8c490b5fe3ce" providerId="LiveId" clId="{74DA662A-6CD3-45C4-8FA5-2332B21DADD2}" dt="2021-12-09T21:54:18.224" v="1796" actId="478"/>
          <ac:picMkLst>
            <pc:docMk/>
            <pc:sldMk cId="1802136882" sldId="446"/>
            <ac:picMk id="6150" creationId="{00000000-0000-0000-0000-000000000000}"/>
          </ac:picMkLst>
        </pc:picChg>
      </pc:sldChg>
      <pc:sldChg chg="addSp delSp modSp add mod modAnim">
        <pc:chgData name="richard levens" userId="e03c8c490b5fe3ce" providerId="LiveId" clId="{74DA662A-6CD3-45C4-8FA5-2332B21DADD2}" dt="2021-12-09T22:05:14.614" v="2072" actId="1076"/>
        <pc:sldMkLst>
          <pc:docMk/>
          <pc:sldMk cId="257349240" sldId="447"/>
        </pc:sldMkLst>
        <pc:spChg chg="add del mod">
          <ac:chgData name="richard levens" userId="e03c8c490b5fe3ce" providerId="LiveId" clId="{74DA662A-6CD3-45C4-8FA5-2332B21DADD2}" dt="2021-12-09T22:04:14.931" v="2068"/>
          <ac:spMkLst>
            <pc:docMk/>
            <pc:sldMk cId="257349240" sldId="447"/>
            <ac:spMk id="21" creationId="{0CB632BB-5A18-4104-8B42-39930E895887}"/>
          </ac:spMkLst>
        </pc:spChg>
        <pc:picChg chg="add mod">
          <ac:chgData name="richard levens" userId="e03c8c490b5fe3ce" providerId="LiveId" clId="{74DA662A-6CD3-45C4-8FA5-2332B21DADD2}" dt="2021-12-09T22:02:49.540" v="1959" actId="1076"/>
          <ac:picMkLst>
            <pc:docMk/>
            <pc:sldMk cId="257349240" sldId="447"/>
            <ac:picMk id="5" creationId="{9E889A5C-29B7-4AF6-867B-6C6F7122D384}"/>
          </ac:picMkLst>
        </pc:picChg>
        <pc:picChg chg="del">
          <ac:chgData name="richard levens" userId="e03c8c490b5fe3ce" providerId="LiveId" clId="{74DA662A-6CD3-45C4-8FA5-2332B21DADD2}" dt="2021-12-09T21:57:43.024" v="1882" actId="478"/>
          <ac:picMkLst>
            <pc:docMk/>
            <pc:sldMk cId="257349240" sldId="447"/>
            <ac:picMk id="7" creationId="{3DE571E9-3CEF-4CE9-BB65-872EFF943F06}"/>
          </ac:picMkLst>
        </pc:picChg>
        <pc:picChg chg="add del mod">
          <ac:chgData name="richard levens" userId="e03c8c490b5fe3ce" providerId="LiveId" clId="{74DA662A-6CD3-45C4-8FA5-2332B21DADD2}" dt="2021-12-09T22:00:49.741" v="1924" actId="21"/>
          <ac:picMkLst>
            <pc:docMk/>
            <pc:sldMk cId="257349240" sldId="447"/>
            <ac:picMk id="8" creationId="{32333915-2102-4B2F-821E-83368C8646D0}"/>
          </ac:picMkLst>
        </pc:picChg>
        <pc:picChg chg="del">
          <ac:chgData name="richard levens" userId="e03c8c490b5fe3ce" providerId="LiveId" clId="{74DA662A-6CD3-45C4-8FA5-2332B21DADD2}" dt="2021-12-09T21:57:44.312" v="1884" actId="478"/>
          <ac:picMkLst>
            <pc:docMk/>
            <pc:sldMk cId="257349240" sldId="447"/>
            <ac:picMk id="11" creationId="{B7A7E0C2-45EB-4890-9C0C-8EBC12C8071D}"/>
          </ac:picMkLst>
        </pc:picChg>
        <pc:picChg chg="del">
          <ac:chgData name="richard levens" userId="e03c8c490b5fe3ce" providerId="LiveId" clId="{74DA662A-6CD3-45C4-8FA5-2332B21DADD2}" dt="2021-12-09T21:57:45.671" v="1886" actId="478"/>
          <ac:picMkLst>
            <pc:docMk/>
            <pc:sldMk cId="257349240" sldId="447"/>
            <ac:picMk id="13" creationId="{9B0C8ABA-0DB8-4A53-9C68-93DB3289A5B4}"/>
          </ac:picMkLst>
        </pc:picChg>
        <pc:picChg chg="add mod">
          <ac:chgData name="richard levens" userId="e03c8c490b5fe3ce" providerId="LiveId" clId="{74DA662A-6CD3-45C4-8FA5-2332B21DADD2}" dt="2021-12-09T22:02:55.097" v="1961" actId="1076"/>
          <ac:picMkLst>
            <pc:docMk/>
            <pc:sldMk cId="257349240" sldId="447"/>
            <ac:picMk id="14" creationId="{E2756E2D-F5D3-4076-A8CE-ACC58FE246D1}"/>
          </ac:picMkLst>
        </pc:picChg>
        <pc:picChg chg="del">
          <ac:chgData name="richard levens" userId="e03c8c490b5fe3ce" providerId="LiveId" clId="{74DA662A-6CD3-45C4-8FA5-2332B21DADD2}" dt="2021-12-09T21:57:43.661" v="1883" actId="478"/>
          <ac:picMkLst>
            <pc:docMk/>
            <pc:sldMk cId="257349240" sldId="447"/>
            <ac:picMk id="15" creationId="{314B7730-1990-4238-9896-E6A242CB71EC}"/>
          </ac:picMkLst>
        </pc:picChg>
        <pc:picChg chg="add mod">
          <ac:chgData name="richard levens" userId="e03c8c490b5fe3ce" providerId="LiveId" clId="{74DA662A-6CD3-45C4-8FA5-2332B21DADD2}" dt="2021-12-09T22:02:57.234" v="1962" actId="1076"/>
          <ac:picMkLst>
            <pc:docMk/>
            <pc:sldMk cId="257349240" sldId="447"/>
            <ac:picMk id="16" creationId="{6B1D2686-0865-45CA-BA3E-6AC29C0CF38F}"/>
          </ac:picMkLst>
        </pc:picChg>
        <pc:picChg chg="del">
          <ac:chgData name="richard levens" userId="e03c8c490b5fe3ce" providerId="LiveId" clId="{74DA662A-6CD3-45C4-8FA5-2332B21DADD2}" dt="2021-12-09T21:57:44.915" v="1885" actId="478"/>
          <ac:picMkLst>
            <pc:docMk/>
            <pc:sldMk cId="257349240" sldId="447"/>
            <ac:picMk id="17" creationId="{F4A0F24F-5B01-425E-ADD7-4B5477E32242}"/>
          </ac:picMkLst>
        </pc:picChg>
        <pc:picChg chg="add mod">
          <ac:chgData name="richard levens" userId="e03c8c490b5fe3ce" providerId="LiveId" clId="{74DA662A-6CD3-45C4-8FA5-2332B21DADD2}" dt="2021-12-09T22:05:14.614" v="2072" actId="1076"/>
          <ac:picMkLst>
            <pc:docMk/>
            <pc:sldMk cId="257349240" sldId="447"/>
            <ac:picMk id="18" creationId="{421AE166-24DD-4DE0-A34E-30AC60CEB891}"/>
          </ac:picMkLst>
        </pc:picChg>
        <pc:picChg chg="del">
          <ac:chgData name="richard levens" userId="e03c8c490b5fe3ce" providerId="LiveId" clId="{74DA662A-6CD3-45C4-8FA5-2332B21DADD2}" dt="2021-12-09T21:57:46.385" v="1887" actId="478"/>
          <ac:picMkLst>
            <pc:docMk/>
            <pc:sldMk cId="257349240" sldId="447"/>
            <ac:picMk id="19" creationId="{E21AAB18-C0E6-4116-B2C5-AA28B1BA424B}"/>
          </ac:picMkLst>
        </pc:picChg>
        <pc:picChg chg="add mod">
          <ac:chgData name="richard levens" userId="e03c8c490b5fe3ce" providerId="LiveId" clId="{74DA662A-6CD3-45C4-8FA5-2332B21DADD2}" dt="2021-12-09T22:02:51.928" v="1960" actId="1076"/>
          <ac:picMkLst>
            <pc:docMk/>
            <pc:sldMk cId="257349240" sldId="447"/>
            <ac:picMk id="20" creationId="{BEDBF1EC-9CF4-4D89-AC23-B065B8BED1D6}"/>
          </ac:picMkLst>
        </pc:picChg>
      </pc:sldChg>
      <pc:sldChg chg="addSp delSp modSp add mod modAnim">
        <pc:chgData name="richard levens" userId="e03c8c490b5fe3ce" providerId="LiveId" clId="{74DA662A-6CD3-45C4-8FA5-2332B21DADD2}" dt="2021-12-09T22:07:42.388" v="2119"/>
        <pc:sldMkLst>
          <pc:docMk/>
          <pc:sldMk cId="1896702617" sldId="448"/>
        </pc:sldMkLst>
        <pc:spChg chg="add del mod">
          <ac:chgData name="richard levens" userId="e03c8c490b5fe3ce" providerId="LiveId" clId="{74DA662A-6CD3-45C4-8FA5-2332B21DADD2}" dt="2021-12-09T22:04:15.548" v="2069" actId="21"/>
          <ac:spMkLst>
            <pc:docMk/>
            <pc:sldMk cId="1896702617" sldId="448"/>
            <ac:spMk id="4" creationId="{00000000-0000-0000-0000-000000000000}"/>
          </ac:spMkLst>
        </pc:spChg>
        <pc:picChg chg="mod">
          <ac:chgData name="richard levens" userId="e03c8c490b5fe3ce" providerId="LiveId" clId="{74DA662A-6CD3-45C4-8FA5-2332B21DADD2}" dt="2021-12-09T22:06:52.806" v="2109" actId="14100"/>
          <ac:picMkLst>
            <pc:docMk/>
            <pc:sldMk cId="1896702617" sldId="448"/>
            <ac:picMk id="5" creationId="{9E889A5C-29B7-4AF6-867B-6C6F7122D384}"/>
          </ac:picMkLst>
        </pc:picChg>
        <pc:picChg chg="add mod">
          <ac:chgData name="richard levens" userId="e03c8c490b5fe3ce" providerId="LiveId" clId="{74DA662A-6CD3-45C4-8FA5-2332B21DADD2}" dt="2021-12-09T22:06:34.942" v="2100" actId="1076"/>
          <ac:picMkLst>
            <pc:docMk/>
            <pc:sldMk cId="1896702617" sldId="448"/>
            <ac:picMk id="9" creationId="{CBD5D182-0739-47B3-A5F7-15C495DB399D}"/>
          </ac:picMkLst>
        </pc:picChg>
        <pc:picChg chg="add mod">
          <ac:chgData name="richard levens" userId="e03c8c490b5fe3ce" providerId="LiveId" clId="{74DA662A-6CD3-45C4-8FA5-2332B21DADD2}" dt="2021-12-09T22:06:37.390" v="2101" actId="1076"/>
          <ac:picMkLst>
            <pc:docMk/>
            <pc:sldMk cId="1896702617" sldId="448"/>
            <ac:picMk id="10" creationId="{F3249FB6-81FF-4C28-8AFF-4AB396056FCB}"/>
          </ac:picMkLst>
        </pc:picChg>
        <pc:picChg chg="add mod">
          <ac:chgData name="richard levens" userId="e03c8c490b5fe3ce" providerId="LiveId" clId="{74DA662A-6CD3-45C4-8FA5-2332B21DADD2}" dt="2021-12-09T22:06:39.238" v="2102" actId="1076"/>
          <ac:picMkLst>
            <pc:docMk/>
            <pc:sldMk cId="1896702617" sldId="448"/>
            <ac:picMk id="11" creationId="{348CEC62-5F36-402B-B324-94C776C898B8}"/>
          </ac:picMkLst>
        </pc:picChg>
        <pc:picChg chg="add mod">
          <ac:chgData name="richard levens" userId="e03c8c490b5fe3ce" providerId="LiveId" clId="{74DA662A-6CD3-45C4-8FA5-2332B21DADD2}" dt="2021-12-09T22:06:42.728" v="2104" actId="1076"/>
          <ac:picMkLst>
            <pc:docMk/>
            <pc:sldMk cId="1896702617" sldId="448"/>
            <ac:picMk id="12" creationId="{CBAF16FA-F109-43F1-846E-E27A632CB0B3}"/>
          </ac:picMkLst>
        </pc:picChg>
        <pc:picChg chg="add mod">
          <ac:chgData name="richard levens" userId="e03c8c490b5fe3ce" providerId="LiveId" clId="{74DA662A-6CD3-45C4-8FA5-2332B21DADD2}" dt="2021-12-09T22:06:46.948" v="2106" actId="1076"/>
          <ac:picMkLst>
            <pc:docMk/>
            <pc:sldMk cId="1896702617" sldId="448"/>
            <ac:picMk id="13" creationId="{DAA9BCBA-A6D1-44BC-9645-974ADB65F457}"/>
          </ac:picMkLst>
        </pc:picChg>
        <pc:picChg chg="mod">
          <ac:chgData name="richard levens" userId="e03c8c490b5fe3ce" providerId="LiveId" clId="{74DA662A-6CD3-45C4-8FA5-2332B21DADD2}" dt="2021-12-09T22:06:49.938" v="2108" actId="1076"/>
          <ac:picMkLst>
            <pc:docMk/>
            <pc:sldMk cId="1896702617" sldId="448"/>
            <ac:picMk id="14" creationId="{E2756E2D-F5D3-4076-A8CE-ACC58FE246D1}"/>
          </ac:picMkLst>
        </pc:picChg>
        <pc:picChg chg="mod">
          <ac:chgData name="richard levens" userId="e03c8c490b5fe3ce" providerId="LiveId" clId="{74DA662A-6CD3-45C4-8FA5-2332B21DADD2}" dt="2021-12-09T22:05:32.342" v="2078" actId="1076"/>
          <ac:picMkLst>
            <pc:docMk/>
            <pc:sldMk cId="1896702617" sldId="448"/>
            <ac:picMk id="16" creationId="{6B1D2686-0865-45CA-BA3E-6AC29C0CF38F}"/>
          </ac:picMkLst>
        </pc:picChg>
        <pc:picChg chg="mod">
          <ac:chgData name="richard levens" userId="e03c8c490b5fe3ce" providerId="LiveId" clId="{74DA662A-6CD3-45C4-8FA5-2332B21DADD2}" dt="2021-12-09T22:05:34.334" v="2079" actId="1076"/>
          <ac:picMkLst>
            <pc:docMk/>
            <pc:sldMk cId="1896702617" sldId="448"/>
            <ac:picMk id="18" creationId="{421AE166-24DD-4DE0-A34E-30AC60CEB891}"/>
          </ac:picMkLst>
        </pc:picChg>
        <pc:picChg chg="mod">
          <ac:chgData name="richard levens" userId="e03c8c490b5fe3ce" providerId="LiveId" clId="{74DA662A-6CD3-45C4-8FA5-2332B21DADD2}" dt="2021-12-09T22:06:48.697" v="2107" actId="1076"/>
          <ac:picMkLst>
            <pc:docMk/>
            <pc:sldMk cId="1896702617" sldId="448"/>
            <ac:picMk id="20" creationId="{BEDBF1EC-9CF4-4D89-AC23-B065B8BED1D6}"/>
          </ac:picMkLst>
        </pc:pic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FF653-BFDA-475F-BD94-CF231E2CAE6F}"/>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A0971FC-A64F-4490-8740-30703E4D73C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06FD3B1B-891D-4CD0-A70B-B23FD4703378}"/>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4B277220-CAF5-40BF-9117-B1A2716FE59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96D7F12-B8C5-4F1F-93C5-1A37BC1DEAA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5908024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5B44E-D95F-4E62-9E3A-253956E8B2D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AFDA18B-03CF-4721-A468-AF4AB74A98C9}"/>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A1D3F5E-D0F3-4A99-AF1A-55DE94A1946C}"/>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52485078-6671-4EBD-8F18-E8A931952C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5BD1CEF-D328-474D-AF8E-B73649D8010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404121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513CE7-24AA-42B1-818A-36C266E730B4}"/>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9C5AAC93-DB4B-4769-8A8B-07ACAD2C4C5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8CC013C-3F90-4CA8-A085-A401E1E364BA}"/>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A7837F9D-5CA8-4DF4-8921-D268DB0F09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F05FAC-ECBB-4F35-BBBE-9EE16FBBA44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6352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1AFAB2-A1C1-40B2-982E-05DD51717D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7B4233E-20BF-4932-BE28-9618BDD791C9}"/>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2F18F67C-86D5-432E-8EA1-6E9A689EFC8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6741F765-65CB-43AC-A633-F0FA7F1FADFC}"/>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6" name="Footer Placeholder 5">
            <a:extLst>
              <a:ext uri="{FF2B5EF4-FFF2-40B4-BE49-F238E27FC236}">
                <a16:creationId xmlns:a16="http://schemas.microsoft.com/office/drawing/2014/main" id="{97AE25D0-F318-4B76-B5E3-26A11FC4BD0F}"/>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D6AAA3AC-C92E-4393-8685-6B9B5404403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07809746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57184-A7A8-4AEC-AF1D-2EF17D33082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1EF74BAB-A424-497B-ADE3-6D44BACE3578}"/>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20635BF-A193-4F3B-8FDC-E1C9CA2FC1FE}"/>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9893372-7A48-4D04-8A05-E76C1B51907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2812B9BB-9200-462B-8647-10CC127E064B}"/>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52C27204-F449-4A21-9731-EE1FB7C3BA69}"/>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8" name="Footer Placeholder 7">
            <a:extLst>
              <a:ext uri="{FF2B5EF4-FFF2-40B4-BE49-F238E27FC236}">
                <a16:creationId xmlns:a16="http://schemas.microsoft.com/office/drawing/2014/main" id="{151A7E6D-E698-4F5E-AA3D-6E05319825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1E615386-646E-4AE2-B54A-E9DA76F7E6B0}"/>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55210098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5E98FC-5E1B-4519-AC82-189ED4CF106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861CC4C-1793-4751-BF74-A864ED57D418}"/>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4" name="Footer Placeholder 3">
            <a:extLst>
              <a:ext uri="{FF2B5EF4-FFF2-40B4-BE49-F238E27FC236}">
                <a16:creationId xmlns:a16="http://schemas.microsoft.com/office/drawing/2014/main" id="{FA4FD32E-D6A2-4DA4-9F22-60BDBA8CB701}"/>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EDE8C-B496-4704-983C-98BC1662D7C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3547910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96DD1A6-3572-4DA1-A281-E11B9CAC60D2}"/>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3" name="Footer Placeholder 2">
            <a:extLst>
              <a:ext uri="{FF2B5EF4-FFF2-40B4-BE49-F238E27FC236}">
                <a16:creationId xmlns:a16="http://schemas.microsoft.com/office/drawing/2014/main" id="{F9C63BDE-61B5-4DB4-A4CD-86D8AAC78BA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99C02CB9-64E5-4296-9958-6F0C39548997}"/>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85418848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E0D5E1-3D8C-4A85-8E6D-16A0A2076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553C619-E733-4518-91B3-FC08AD539D3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C94C698-FE76-4093-B55F-9DF89845483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74AED056-0BA4-429D-A860-AB1893CEFF3E}"/>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6" name="Footer Placeholder 5">
            <a:extLst>
              <a:ext uri="{FF2B5EF4-FFF2-40B4-BE49-F238E27FC236}">
                <a16:creationId xmlns:a16="http://schemas.microsoft.com/office/drawing/2014/main" id="{F573C615-D8C5-4482-BDB3-CBF60B6B6D7A}"/>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4FA5BC8-ABBB-4150-9478-2744F3AF759D}"/>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39800134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64DE8-C26E-46B4-B0B0-0C0CD8AE742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7A01D1F-9467-4865-8006-A4A50B9D3DF7}"/>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C25BBF6C-7517-4153-A843-F6EF804911B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4B48D63-C863-46E4-A770-1315033CA99E}"/>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6" name="Footer Placeholder 5">
            <a:extLst>
              <a:ext uri="{FF2B5EF4-FFF2-40B4-BE49-F238E27FC236}">
                <a16:creationId xmlns:a16="http://schemas.microsoft.com/office/drawing/2014/main" id="{C59B1173-24FD-4C59-9A07-40A885312BF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A230D550-52FB-44A9-86D8-CA3E164BD8A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29334941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B07A2-B424-49F1-92EB-F0F1C7FBBC0C}"/>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D386E8D-C8C3-4D34-985F-E94517170A97}"/>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0AD964-9AE9-40CF-9DD3-D8C01BCE9B1C}"/>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4D7E4CEF-DF23-4680-AC38-1B4FA6F496E0}"/>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B495E6-1CEB-4E45-985D-5528E3F15566}"/>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42521724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2F3A07E-192C-4D69-A7F2-84A50769931D}"/>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F191582-7811-45EB-BB12-8D3A1E076EB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E649611-844D-4EAD-A249-AED900A5CD12}"/>
              </a:ext>
            </a:extLst>
          </p:cNvPr>
          <p:cNvSpPr>
            <a:spLocks noGrp="1"/>
          </p:cNvSpPr>
          <p:nvPr>
            <p:ph type="dt" sz="half" idx="10"/>
          </p:nvPr>
        </p:nvSpPr>
        <p:spPr/>
        <p:txBody>
          <a:body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1767A2BE-2991-42BF-AABC-4068FA57E36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F1D0B85-3429-4912-8AF9-D4E58FA6D98B}"/>
              </a:ext>
            </a:extLst>
          </p:cNvPr>
          <p:cNvSpPr>
            <a:spLocks noGrp="1"/>
          </p:cNvSpPr>
          <p:nvPr>
            <p:ph type="sldNum" sz="quarter" idx="12"/>
          </p:nvPr>
        </p:nvSpPr>
        <p:spPr/>
        <p:txBody>
          <a:bodyPr/>
          <a:lstStyle/>
          <a:p>
            <a:fld id="{BCE543B9-D74B-40B4-BDD0-F81C7176B072}" type="slidenum">
              <a:rPr lang="en-GB" smtClean="0"/>
              <a:t>‹#›</a:t>
            </a:fld>
            <a:endParaRPr lang="en-GB"/>
          </a:p>
        </p:txBody>
      </p:sp>
    </p:spTree>
    <p:extLst>
      <p:ext uri="{BB962C8B-B14F-4D97-AF65-F5344CB8AC3E}">
        <p14:creationId xmlns:p14="http://schemas.microsoft.com/office/powerpoint/2010/main" val="12039785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3" name="Rounded Rectangle 4">
            <a:extLst>
              <a:ext uri="{FF2B5EF4-FFF2-40B4-BE49-F238E27FC236}">
                <a16:creationId xmlns:a16="http://schemas.microsoft.com/office/drawing/2014/main" id="{FA31AF50-2CFE-4B59-923A-B4B9525414BA}"/>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06044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bg1"/>
            </a:gs>
            <a:gs pos="100000">
              <a:schemeClr val="accent3">
                <a:lumMod val="75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990AA342-002F-4CAA-8FAD-2D739AAA9E1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41DCBC6-8566-457E-A254-1AFEED6AA7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2DDA462-E5F8-4536-BB6B-5ACCBF11C2C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B4511AE-5600-4E6E-9138-E41D6D12516E}" type="datetimeFigureOut">
              <a:rPr lang="en-GB" smtClean="0"/>
              <a:t>09/12/2021</a:t>
            </a:fld>
            <a:endParaRPr lang="en-GB"/>
          </a:p>
        </p:txBody>
      </p:sp>
      <p:sp>
        <p:nvSpPr>
          <p:cNvPr id="5" name="Footer Placeholder 4">
            <a:extLst>
              <a:ext uri="{FF2B5EF4-FFF2-40B4-BE49-F238E27FC236}">
                <a16:creationId xmlns:a16="http://schemas.microsoft.com/office/drawing/2014/main" id="{D0A244C4-D639-409B-B6DB-09BF19A3CD8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DD592A9-D0F4-48AB-86F5-0FC9300A411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CE543B9-D74B-40B4-BDD0-F81C7176B072}" type="slidenum">
              <a:rPr lang="en-GB" smtClean="0"/>
              <a:t>‹#›</a:t>
            </a:fld>
            <a:endParaRPr lang="en-GB"/>
          </a:p>
        </p:txBody>
      </p:sp>
    </p:spTree>
    <p:extLst>
      <p:ext uri="{BB962C8B-B14F-4D97-AF65-F5344CB8AC3E}">
        <p14:creationId xmlns:p14="http://schemas.microsoft.com/office/powerpoint/2010/main" val="37172452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2.xml"/><Relationship Id="rId5" Type="http://schemas.openxmlformats.org/officeDocument/2006/relationships/image" Target="../media/image5.png"/><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slideLayout" Target="../slideLayouts/slideLayout1.xml"/><Relationship Id="rId1" Type="http://schemas.openxmlformats.org/officeDocument/2006/relationships/tags" Target="../tags/tag1.xml"/><Relationship Id="rId4" Type="http://schemas.openxmlformats.org/officeDocument/2006/relationships/image" Target="../media/image9.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slideLayout" Target="../slideLayouts/slideLayout1.xml"/><Relationship Id="rId1" Type="http://schemas.openxmlformats.org/officeDocument/2006/relationships/tags" Target="../tags/tag2.xml"/><Relationship Id="rId5" Type="http://schemas.openxmlformats.org/officeDocument/2006/relationships/image" Target="../media/image12.jpeg"/><Relationship Id="rId4" Type="http://schemas.openxmlformats.org/officeDocument/2006/relationships/image" Target="../media/image11.jpeg"/></Relationships>
</file>

<file path=ppt/slides/_rels/slide7.xml.rels><?xml version="1.0" encoding="UTF-8" standalone="yes"?>
<Relationships xmlns="http://schemas.openxmlformats.org/package/2006/relationships"><Relationship Id="rId3" Type="http://schemas.openxmlformats.org/officeDocument/2006/relationships/image" Target="../media/image13.jpeg"/><Relationship Id="rId7" Type="http://schemas.openxmlformats.org/officeDocument/2006/relationships/image" Target="../media/image17.jpeg"/><Relationship Id="rId2" Type="http://schemas.openxmlformats.org/officeDocument/2006/relationships/slideLayout" Target="../slideLayouts/slideLayout1.xml"/><Relationship Id="rId1" Type="http://schemas.openxmlformats.org/officeDocument/2006/relationships/tags" Target="../tags/tag3.xml"/><Relationship Id="rId6" Type="http://schemas.openxmlformats.org/officeDocument/2006/relationships/image" Target="../media/image16.jpeg"/><Relationship Id="rId5" Type="http://schemas.openxmlformats.org/officeDocument/2006/relationships/image" Target="../media/image15.jpeg"/><Relationship Id="rId4" Type="http://schemas.openxmlformats.org/officeDocument/2006/relationships/image" Target="../media/image14.jpe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1.xml"/><Relationship Id="rId1" Type="http://schemas.openxmlformats.org/officeDocument/2006/relationships/tags" Target="../tags/tag4.xml"/><Relationship Id="rId4" Type="http://schemas.openxmlformats.org/officeDocument/2006/relationships/image" Target="../media/image19.jpeg"/></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24.png"/><Relationship Id="rId2" Type="http://schemas.openxmlformats.org/officeDocument/2006/relationships/slideLayout" Target="../slideLayouts/slideLayout1.xml"/><Relationship Id="rId1" Type="http://schemas.openxmlformats.org/officeDocument/2006/relationships/tags" Target="../tags/tag5.xml"/><Relationship Id="rId6" Type="http://schemas.openxmlformats.org/officeDocument/2006/relationships/image" Target="../media/image23.png"/><Relationship Id="rId5" Type="http://schemas.openxmlformats.org/officeDocument/2006/relationships/image" Target="../media/image22.png"/><Relationship Id="rId4" Type="http://schemas.openxmlformats.org/officeDocument/2006/relationships/image" Target="../media/image21.png"/></Relationships>
</file>

<file path=ppt/slides/_rels/slide10.xml.rels><?xml version="1.0" encoding="UTF-8" standalone="yes"?>
<Relationships xmlns="http://schemas.openxmlformats.org/package/2006/relationships"><Relationship Id="rId3" Type="http://schemas.openxmlformats.org/officeDocument/2006/relationships/image" Target="../media/image25.png"/><Relationship Id="rId7" Type="http://schemas.openxmlformats.org/officeDocument/2006/relationships/image" Target="../media/image29.pn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28.png"/><Relationship Id="rId5" Type="http://schemas.openxmlformats.org/officeDocument/2006/relationships/image" Target="../media/image27.png"/><Relationship Id="rId4" Type="http://schemas.openxmlformats.org/officeDocument/2006/relationships/image" Target="../media/image26.png"/></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25.png"/><Relationship Id="rId7" Type="http://schemas.openxmlformats.org/officeDocument/2006/relationships/image" Target="../media/image29.png"/><Relationship Id="rId12" Type="http://schemas.openxmlformats.org/officeDocument/2006/relationships/image" Target="../media/image24.png"/><Relationship Id="rId2" Type="http://schemas.openxmlformats.org/officeDocument/2006/relationships/slideLayout" Target="../slideLayouts/slideLayout1.xml"/><Relationship Id="rId1" Type="http://schemas.openxmlformats.org/officeDocument/2006/relationships/tags" Target="../tags/tag7.xml"/><Relationship Id="rId6" Type="http://schemas.openxmlformats.org/officeDocument/2006/relationships/image" Target="../media/image28.png"/><Relationship Id="rId11" Type="http://schemas.openxmlformats.org/officeDocument/2006/relationships/image" Target="../media/image20.png"/><Relationship Id="rId5" Type="http://schemas.openxmlformats.org/officeDocument/2006/relationships/image" Target="../media/image27.png"/><Relationship Id="rId10" Type="http://schemas.openxmlformats.org/officeDocument/2006/relationships/image" Target="../media/image22.png"/><Relationship Id="rId4" Type="http://schemas.openxmlformats.org/officeDocument/2006/relationships/image" Target="../media/image26.png"/><Relationship Id="rId9" Type="http://schemas.openxmlformats.org/officeDocument/2006/relationships/image" Target="../media/image21.png"/></Relationships>
</file>

<file path=ppt/slides/_rels/slide12.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slideLayout" Target="../slideLayouts/slideLayout1.xml"/><Relationship Id="rId1" Type="http://schemas.openxmlformats.org/officeDocument/2006/relationships/tags" Target="../tags/tag8.xml"/><Relationship Id="rId6" Type="http://schemas.openxmlformats.org/officeDocument/2006/relationships/image" Target="../media/image34.jpeg"/><Relationship Id="rId5" Type="http://schemas.openxmlformats.org/officeDocument/2006/relationships/image" Target="../media/image33.jpeg"/><Relationship Id="rId4" Type="http://schemas.openxmlformats.org/officeDocument/2006/relationships/image" Target="../media/image32.jpeg"/></Relationships>
</file>

<file path=ppt/slides/_rels/slide14.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slideLayout" Target="../slideLayouts/slideLayout1.xml"/><Relationship Id="rId1" Type="http://schemas.openxmlformats.org/officeDocument/2006/relationships/tags" Target="../tags/tag9.xml"/></Relationships>
</file>

<file path=ppt/slides/_rels/slide15.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hyperlink" Target="https://www.youtube.com/watch?v=J7GY1Xg6X20" TargetMode="External"/><Relationship Id="rId7" Type="http://schemas.openxmlformats.org/officeDocument/2006/relationships/image" Target="../media/image42.jpeg"/><Relationship Id="rId2" Type="http://schemas.openxmlformats.org/officeDocument/2006/relationships/image" Target="../media/image38.png"/><Relationship Id="rId1" Type="http://schemas.openxmlformats.org/officeDocument/2006/relationships/slideLayout" Target="../slideLayouts/slideLayout12.xml"/><Relationship Id="rId6" Type="http://schemas.openxmlformats.org/officeDocument/2006/relationships/image" Target="../media/image41.jpeg"/><Relationship Id="rId5" Type="http://schemas.openxmlformats.org/officeDocument/2006/relationships/image" Target="../media/image40.jpeg"/><Relationship Id="rId4" Type="http://schemas.openxmlformats.org/officeDocument/2006/relationships/image" Target="../media/image39.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838200" y="3317528"/>
            <a:ext cx="10515600" cy="1325563"/>
          </a:xfrm>
        </p:spPr>
        <p:txBody>
          <a:bodyPr>
            <a:normAutofit fontScale="90000"/>
          </a:bodyPr>
          <a:lstStyle/>
          <a:p>
            <a:br>
              <a:rPr lang="en-GB" sz="5300" u="sng" dirty="0">
                <a:effectLst>
                  <a:outerShdw blurRad="38100" dist="38100" dir="2700000" algn="tl">
                    <a:srgbClr val="000000">
                      <a:alpha val="43137"/>
                    </a:srgbClr>
                  </a:outerShdw>
                </a:effectLst>
                <a:uFill>
                  <a:solidFill>
                    <a:schemeClr val="tx1"/>
                  </a:solidFill>
                </a:uFill>
                <a:latin typeface="Letters for Learners" pitchFamily="2" charset="0"/>
              </a:rPr>
            </a:br>
            <a:r>
              <a:rPr lang="en-GB" sz="4900" dirty="0">
                <a:effectLst>
                  <a:outerShdw blurRad="38100" dist="38100" dir="2700000" algn="tl">
                    <a:srgbClr val="000000">
                      <a:alpha val="43137"/>
                    </a:srgbClr>
                  </a:outerShdw>
                </a:effectLst>
                <a:uFill>
                  <a:solidFill>
                    <a:schemeClr val="tx1"/>
                  </a:solidFill>
                </a:uFill>
                <a:latin typeface="Letters for Learners" pitchFamily="2" charset="0"/>
              </a:rPr>
              <a:t>L.O:  To build an overview of world history.</a:t>
            </a:r>
            <a:br>
              <a:rPr lang="en-GB" sz="4900" dirty="0">
                <a:effectLst>
                  <a:outerShdw blurRad="38100" dist="38100" dir="2700000" algn="tl">
                    <a:srgbClr val="000000">
                      <a:alpha val="43137"/>
                    </a:srgbClr>
                  </a:outerShdw>
                </a:effectLst>
                <a:uFill>
                  <a:solidFill>
                    <a:schemeClr val="tx1"/>
                  </a:solidFill>
                </a:uFill>
                <a:latin typeface="Letters for Learners" pitchFamily="2" charset="0"/>
              </a:rPr>
            </a:br>
            <a:br>
              <a:rPr lang="en-GB" sz="4900" dirty="0">
                <a:effectLst>
                  <a:outerShdw blurRad="38100" dist="38100" dir="2700000" algn="tl">
                    <a:srgbClr val="000000">
                      <a:alpha val="43137"/>
                    </a:srgbClr>
                  </a:outerShdw>
                </a:effectLst>
                <a:uFill>
                  <a:solidFill>
                    <a:schemeClr val="tx1"/>
                  </a:solidFill>
                </a:uFill>
                <a:latin typeface="Letters for Learners" pitchFamily="2" charset="0"/>
              </a:rPr>
            </a:br>
            <a:r>
              <a:rPr lang="en-GB" sz="4900" dirty="0">
                <a:effectLst>
                  <a:outerShdw blurRad="38100" dist="38100" dir="2700000" algn="tl">
                    <a:srgbClr val="000000">
                      <a:alpha val="43137"/>
                    </a:srgbClr>
                  </a:outerShdw>
                </a:effectLst>
                <a:uFill>
                  <a:solidFill>
                    <a:schemeClr val="tx1"/>
                  </a:solidFill>
                </a:uFill>
                <a:latin typeface="Letters for Learners" pitchFamily="2" charset="0"/>
              </a:rPr>
              <a:t>C: Nazi anti-Semitism and the Holocaust.</a:t>
            </a:r>
            <a:br>
              <a:rPr lang="en-GB" sz="4000" u="sng" dirty="0">
                <a:effectLst>
                  <a:outerShdw blurRad="38100" dist="38100" dir="2700000" algn="tl">
                    <a:srgbClr val="000000">
                      <a:alpha val="43137"/>
                    </a:srgbClr>
                  </a:outerShdw>
                </a:effectLst>
                <a:uFill>
                  <a:solidFill>
                    <a:schemeClr val="tx1"/>
                  </a:solidFill>
                </a:uFill>
                <a:latin typeface="Letters for Learners" pitchFamily="2" charset="0"/>
              </a:rPr>
            </a:br>
            <a:br>
              <a:rPr lang="en-GB" sz="4000" u="sng" dirty="0">
                <a:effectLst>
                  <a:outerShdw blurRad="38100" dist="38100" dir="2700000" algn="tl">
                    <a:srgbClr val="000000">
                      <a:alpha val="43137"/>
                    </a:srgbClr>
                  </a:outerShdw>
                </a:effectLst>
                <a:uFill>
                  <a:solidFill>
                    <a:schemeClr val="tx1"/>
                  </a:solidFill>
                </a:uFill>
                <a:latin typeface="Letters for Learners" pitchFamily="2" charset="0"/>
              </a:rPr>
            </a:br>
            <a:br>
              <a:rPr lang="en-GB" sz="4000" u="sng" dirty="0">
                <a:effectLst>
                  <a:outerShdw blurRad="38100" dist="38100" dir="2700000" algn="tl">
                    <a:srgbClr val="000000">
                      <a:alpha val="43137"/>
                    </a:srgbClr>
                  </a:outerShdw>
                </a:effectLst>
                <a:uFill>
                  <a:solidFill>
                    <a:schemeClr val="tx1"/>
                  </a:solidFill>
                </a:uFill>
                <a:latin typeface="Letters for Learners" pitchFamily="2" charset="0"/>
              </a:rPr>
            </a:br>
            <a:br>
              <a:rPr lang="en-GB" sz="3600" u="sng" dirty="0">
                <a:effectLst>
                  <a:outerShdw blurRad="38100" dist="38100" dir="2700000" algn="tl">
                    <a:srgbClr val="000000">
                      <a:alpha val="43137"/>
                    </a:srgbClr>
                  </a:outerShdw>
                </a:effectLst>
                <a:uFill>
                  <a:solidFill>
                    <a:schemeClr val="tx1"/>
                  </a:solidFill>
                </a:uFill>
                <a:latin typeface="Letters for Learners" pitchFamily="2" charset="0"/>
              </a:rPr>
            </a:br>
            <a:endParaRPr lang="en-GB" sz="8000" u="sng" dirty="0">
              <a:solidFill>
                <a:srgbClr val="FF0000"/>
              </a:solidFill>
              <a:effectLst>
                <a:outerShdw blurRad="38100" dist="38100" dir="2700000" algn="tl">
                  <a:srgbClr val="000000">
                    <a:alpha val="43137"/>
                  </a:srgbClr>
                </a:outerShdw>
              </a:effectLst>
              <a:uFill>
                <a:solidFill>
                  <a:schemeClr val="tx1"/>
                </a:solidFill>
              </a:uFill>
              <a:latin typeface="Sketch 3D" panose="02000500000000000000" pitchFamily="2" charset="0"/>
            </a:endParaRPr>
          </a:p>
        </p:txBody>
      </p:sp>
    </p:spTree>
    <p:extLst>
      <p:ext uri="{BB962C8B-B14F-4D97-AF65-F5344CB8AC3E}">
        <p14:creationId xmlns:p14="http://schemas.microsoft.com/office/powerpoint/2010/main" val="30255161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CB3B4D9F-3C24-47C3-9870-908B678767D4}"/>
              </a:ext>
            </a:extLst>
          </p:cNvPr>
          <p:cNvSpPr>
            <a:spLocks noGrp="1"/>
          </p:cNvSpPr>
          <p:nvPr>
            <p:ph type="title"/>
          </p:nvPr>
        </p:nvSpPr>
        <p:spPr>
          <a:xfrm>
            <a:off x="643468" y="643467"/>
            <a:ext cx="4620584" cy="4567137"/>
          </a:xfrm>
        </p:spPr>
        <p:txBody>
          <a:bodyPr vert="horz" lIns="91440" tIns="45720" rIns="91440" bIns="45720" rtlCol="0" anchor="b">
            <a:normAutofit fontScale="90000"/>
          </a:bodyPr>
          <a:lstStyle/>
          <a:p>
            <a:r>
              <a:rPr lang="en-US" sz="3200" dirty="0">
                <a:latin typeface="Maiandra GD" panose="020E0502030308020204" pitchFamily="34" charset="0"/>
              </a:rPr>
              <a:t>The war was especially traumatic for some sections of humanity – different people were targeted for their culture, race and ethnic origin.</a:t>
            </a:r>
            <a:br>
              <a:rPr lang="en-US" sz="3200" dirty="0">
                <a:latin typeface="Maiandra GD" panose="020E0502030308020204" pitchFamily="34" charset="0"/>
              </a:rPr>
            </a:br>
            <a:br>
              <a:rPr lang="en-US" sz="3200" dirty="0">
                <a:latin typeface="Maiandra GD" panose="020E0502030308020204" pitchFamily="34" charset="0"/>
              </a:rPr>
            </a:br>
            <a:r>
              <a:rPr lang="en-US" sz="3200" dirty="0">
                <a:latin typeface="Maiandra GD" panose="020E0502030308020204" pitchFamily="34" charset="0"/>
              </a:rPr>
              <a:t>Tell your partner who you think Hitler and the Nazis targeted and explain why. </a:t>
            </a:r>
          </a:p>
        </p:txBody>
      </p:sp>
      <p:pic>
        <p:nvPicPr>
          <p:cNvPr id="5" name="Picture 4">
            <a:extLst>
              <a:ext uri="{FF2B5EF4-FFF2-40B4-BE49-F238E27FC236}">
                <a16:creationId xmlns:a16="http://schemas.microsoft.com/office/drawing/2014/main" id="{44DD67DA-31FC-48F1-91BA-F9D9ED3016C0}"/>
              </a:ext>
            </a:extLst>
          </p:cNvPr>
          <p:cNvPicPr/>
          <p:nvPr/>
        </p:nvPicPr>
        <p:blipFill rotWithShape="1">
          <a:blip r:embed="rId2"/>
          <a:srcRect l="2040"/>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Tree>
    <p:extLst>
      <p:ext uri="{BB962C8B-B14F-4D97-AF65-F5344CB8AC3E}">
        <p14:creationId xmlns:p14="http://schemas.microsoft.com/office/powerpoint/2010/main" val="19402628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897757F-1AED-4920-9077-2E310AF8C3B1}"/>
              </a:ext>
            </a:extLst>
          </p:cNvPr>
          <p:cNvSpPr txBox="1"/>
          <p:nvPr/>
        </p:nvSpPr>
        <p:spPr>
          <a:xfrm>
            <a:off x="657046" y="1351696"/>
            <a:ext cx="11096589" cy="5293757"/>
          </a:xfrm>
          <a:prstGeom prst="rect">
            <a:avLst/>
          </a:prstGeom>
          <a:noFill/>
        </p:spPr>
        <p:txBody>
          <a:bodyPr wrap="square" rtlCol="0">
            <a:spAutoFit/>
          </a:bodyPr>
          <a:lstStyle/>
          <a:p>
            <a:r>
              <a:rPr lang="en-GB" sz="2000" dirty="0">
                <a:latin typeface="Maiandra GD" panose="020E0502030308020204" pitchFamily="34" charset="0"/>
              </a:rPr>
              <a:t>Gypsies (Roma) – they were ‘racially inferior’.</a:t>
            </a:r>
          </a:p>
          <a:p>
            <a:endParaRPr lang="en-GB" sz="2000" dirty="0">
              <a:latin typeface="Maiandra GD" panose="020E0502030308020204" pitchFamily="34" charset="0"/>
            </a:endParaRPr>
          </a:p>
          <a:p>
            <a:r>
              <a:rPr lang="en-GB" sz="2000" dirty="0">
                <a:latin typeface="Maiandra GD" panose="020E0502030308020204" pitchFamily="34" charset="0"/>
              </a:rPr>
              <a:t>The disabled – they would produce ‘unfit’ children who would be burden to society.</a:t>
            </a:r>
          </a:p>
          <a:p>
            <a:endParaRPr lang="en-GB" sz="2000" dirty="0">
              <a:latin typeface="Maiandra GD" panose="020E0502030308020204" pitchFamily="34" charset="0"/>
            </a:endParaRPr>
          </a:p>
          <a:p>
            <a:r>
              <a:rPr lang="en-GB" sz="2000" dirty="0">
                <a:latin typeface="Maiandra GD" panose="020E0502030308020204" pitchFamily="34" charset="0"/>
              </a:rPr>
              <a:t>Polish – they had defeated them in 1939. Therefore, they were classed as ‘inferior’ to Germans.</a:t>
            </a:r>
          </a:p>
          <a:p>
            <a:endParaRPr lang="en-GB" sz="2000" dirty="0">
              <a:latin typeface="Maiandra GD" panose="020E0502030308020204" pitchFamily="34" charset="0"/>
            </a:endParaRPr>
          </a:p>
          <a:p>
            <a:r>
              <a:rPr lang="en-GB" sz="2000" dirty="0">
                <a:latin typeface="Maiandra GD" panose="020E0502030308020204" pitchFamily="34" charset="0"/>
              </a:rPr>
              <a:t>Black people – they would ‘pollute’ the pure German blood if they mixed with Germans.</a:t>
            </a:r>
          </a:p>
          <a:p>
            <a:endParaRPr lang="en-GB" sz="2000" dirty="0">
              <a:latin typeface="Maiandra GD" panose="020E0502030308020204" pitchFamily="34" charset="0"/>
            </a:endParaRPr>
          </a:p>
          <a:p>
            <a:r>
              <a:rPr lang="en-GB" sz="2000" dirty="0">
                <a:latin typeface="Maiandra GD" panose="020E0502030308020204" pitchFamily="34" charset="0"/>
              </a:rPr>
              <a:t>Criminals of any sort – they were not obedient and lacked discipline.</a:t>
            </a:r>
          </a:p>
          <a:p>
            <a:endParaRPr lang="en-GB" sz="2000" dirty="0">
              <a:latin typeface="Maiandra GD" panose="020E0502030308020204" pitchFamily="34" charset="0"/>
            </a:endParaRPr>
          </a:p>
          <a:p>
            <a:r>
              <a:rPr lang="en-GB" sz="2000" dirty="0">
                <a:latin typeface="Maiandra GD" panose="020E0502030308020204" pitchFamily="34" charset="0"/>
              </a:rPr>
              <a:t>Homosexuals – this was a criminal act and they would not aid the proliferation of</a:t>
            </a:r>
          </a:p>
          <a:p>
            <a:r>
              <a:rPr lang="en-GB" sz="2000" dirty="0">
                <a:latin typeface="Maiandra GD" panose="020E0502030308020204" pitchFamily="34" charset="0"/>
              </a:rPr>
              <a:t>the German race.</a:t>
            </a:r>
          </a:p>
          <a:p>
            <a:endParaRPr lang="en-GB" sz="2000" dirty="0">
              <a:latin typeface="Maiandra GD" panose="020E0502030308020204" pitchFamily="34" charset="0"/>
            </a:endParaRPr>
          </a:p>
          <a:p>
            <a:r>
              <a:rPr lang="en-GB" sz="2000" dirty="0">
                <a:latin typeface="Maiandra GD" panose="020E0502030308020204" pitchFamily="34" charset="0"/>
              </a:rPr>
              <a:t>Communists – their political beliefs were a danger to Germany. </a:t>
            </a:r>
          </a:p>
          <a:p>
            <a:endParaRPr lang="en-GB" sz="2000" dirty="0">
              <a:latin typeface="Maiandra GD" panose="020E0502030308020204" pitchFamily="34" charset="0"/>
            </a:endParaRPr>
          </a:p>
          <a:p>
            <a:r>
              <a:rPr lang="en-GB" sz="2000" dirty="0">
                <a:latin typeface="Maiandra GD" panose="020E0502030308020204" pitchFamily="34" charset="0"/>
              </a:rPr>
              <a:t>Jewish people – their ‘ultimate enemy’. </a:t>
            </a:r>
          </a:p>
          <a:p>
            <a:endParaRPr lang="en-GB" dirty="0">
              <a:latin typeface="Maiandra GD" panose="020E0502030308020204" pitchFamily="34" charset="0"/>
            </a:endParaRPr>
          </a:p>
        </p:txBody>
      </p:sp>
      <p:pic>
        <p:nvPicPr>
          <p:cNvPr id="3" name="Picture 2">
            <a:extLst>
              <a:ext uri="{FF2B5EF4-FFF2-40B4-BE49-F238E27FC236}">
                <a16:creationId xmlns:a16="http://schemas.microsoft.com/office/drawing/2014/main" id="{CE16FB73-4C0C-4D56-A512-DFC5DC823A86}"/>
              </a:ext>
            </a:extLst>
          </p:cNvPr>
          <p:cNvPicPr>
            <a:picLocks noChangeAspect="1"/>
          </p:cNvPicPr>
          <p:nvPr/>
        </p:nvPicPr>
        <p:blipFill>
          <a:blip r:embed="rId2"/>
          <a:stretch>
            <a:fillRect/>
          </a:stretch>
        </p:blipFill>
        <p:spPr>
          <a:xfrm>
            <a:off x="10257034" y="3787953"/>
            <a:ext cx="1828800" cy="2857500"/>
          </a:xfrm>
          <a:prstGeom prst="rect">
            <a:avLst/>
          </a:prstGeom>
        </p:spPr>
      </p:pic>
      <p:pic>
        <p:nvPicPr>
          <p:cNvPr id="5" name="Picture 4">
            <a:extLst>
              <a:ext uri="{FF2B5EF4-FFF2-40B4-BE49-F238E27FC236}">
                <a16:creationId xmlns:a16="http://schemas.microsoft.com/office/drawing/2014/main" id="{EF96DD2A-88C0-4BD4-8121-A1BF009ECBDE}"/>
              </a:ext>
            </a:extLst>
          </p:cNvPr>
          <p:cNvPicPr>
            <a:picLocks noChangeAspect="1"/>
          </p:cNvPicPr>
          <p:nvPr/>
        </p:nvPicPr>
        <p:blipFill>
          <a:blip r:embed="rId3"/>
          <a:stretch>
            <a:fillRect/>
          </a:stretch>
        </p:blipFill>
        <p:spPr>
          <a:xfrm>
            <a:off x="9911138" y="212547"/>
            <a:ext cx="2174696" cy="1790280"/>
          </a:xfrm>
          <a:prstGeom prst="rect">
            <a:avLst/>
          </a:prstGeom>
        </p:spPr>
      </p:pic>
      <p:pic>
        <p:nvPicPr>
          <p:cNvPr id="7" name="Picture 6">
            <a:extLst>
              <a:ext uri="{FF2B5EF4-FFF2-40B4-BE49-F238E27FC236}">
                <a16:creationId xmlns:a16="http://schemas.microsoft.com/office/drawing/2014/main" id="{0959F8F5-8474-40B2-A50E-7790494657BB}"/>
              </a:ext>
            </a:extLst>
          </p:cNvPr>
          <p:cNvPicPr>
            <a:picLocks noChangeAspect="1"/>
          </p:cNvPicPr>
          <p:nvPr/>
        </p:nvPicPr>
        <p:blipFill>
          <a:blip r:embed="rId4"/>
          <a:stretch>
            <a:fillRect/>
          </a:stretch>
        </p:blipFill>
        <p:spPr>
          <a:xfrm>
            <a:off x="8063481" y="4855174"/>
            <a:ext cx="2024047" cy="1981372"/>
          </a:xfrm>
          <a:prstGeom prst="rect">
            <a:avLst/>
          </a:prstGeom>
        </p:spPr>
      </p:pic>
      <p:pic>
        <p:nvPicPr>
          <p:cNvPr id="8" name="Picture 7">
            <a:extLst>
              <a:ext uri="{FF2B5EF4-FFF2-40B4-BE49-F238E27FC236}">
                <a16:creationId xmlns:a16="http://schemas.microsoft.com/office/drawing/2014/main" id="{FB46F7E1-1FC5-4544-97D7-315B3131C489}"/>
              </a:ext>
            </a:extLst>
          </p:cNvPr>
          <p:cNvPicPr>
            <a:picLocks noChangeAspect="1"/>
          </p:cNvPicPr>
          <p:nvPr/>
        </p:nvPicPr>
        <p:blipFill>
          <a:blip r:embed="rId5"/>
          <a:stretch>
            <a:fillRect/>
          </a:stretch>
        </p:blipFill>
        <p:spPr>
          <a:xfrm>
            <a:off x="6855645" y="112371"/>
            <a:ext cx="1762640" cy="1762640"/>
          </a:xfrm>
          <a:prstGeom prst="rect">
            <a:avLst/>
          </a:prstGeom>
        </p:spPr>
      </p:pic>
    </p:spTree>
    <p:extLst>
      <p:ext uri="{BB962C8B-B14F-4D97-AF65-F5344CB8AC3E}">
        <p14:creationId xmlns:p14="http://schemas.microsoft.com/office/powerpoint/2010/main" val="38160975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animEffect transition="in" filter="fade">
                                      <p:cBhvr>
                                        <p:cTn id="7" dur="1000"/>
                                        <p:tgtEl>
                                          <p:spTgt spid="4">
                                            <p:txEl>
                                              <p:pRg st="0" end="0"/>
                                            </p:txEl>
                                          </p:spTgt>
                                        </p:tgtEl>
                                      </p:cBhvr>
                                    </p:animEffect>
                                    <p:anim calcmode="lin" valueType="num">
                                      <p:cBhvr>
                                        <p:cTn id="8" dur="1000" fill="hold"/>
                                        <p:tgtEl>
                                          <p:spTgt spid="4">
                                            <p:txEl>
                                              <p:pRg st="0" end="0"/>
                                            </p:txEl>
                                          </p:spTgt>
                                        </p:tgtEl>
                                        <p:attrNameLst>
                                          <p:attrName>ppt_x</p:attrName>
                                        </p:attrNameLst>
                                      </p:cBhvr>
                                      <p:tavLst>
                                        <p:tav tm="0">
                                          <p:val>
                                            <p:strVal val="#ppt_x"/>
                                          </p:val>
                                        </p:tav>
                                        <p:tav tm="100000">
                                          <p:val>
                                            <p:strVal val="#ppt_x"/>
                                          </p:val>
                                        </p:tav>
                                      </p:tavLst>
                                    </p:anim>
                                    <p:anim calcmode="lin" valueType="num">
                                      <p:cBhvr>
                                        <p:cTn id="9" dur="1000" fill="hold"/>
                                        <p:tgtEl>
                                          <p:spTgt spid="4">
                                            <p:txEl>
                                              <p:pRg st="0" end="0"/>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4">
                                            <p:txEl>
                                              <p:pRg st="2" end="2"/>
                                            </p:txEl>
                                          </p:spTgt>
                                        </p:tgtEl>
                                        <p:attrNameLst>
                                          <p:attrName>style.visibility</p:attrName>
                                        </p:attrNameLst>
                                      </p:cBhvr>
                                      <p:to>
                                        <p:strVal val="visible"/>
                                      </p:to>
                                    </p:set>
                                    <p:animEffect transition="in" filter="fade">
                                      <p:cBhvr>
                                        <p:cTn id="14" dur="1000"/>
                                        <p:tgtEl>
                                          <p:spTgt spid="4">
                                            <p:txEl>
                                              <p:pRg st="2" end="2"/>
                                            </p:txEl>
                                          </p:spTgt>
                                        </p:tgtEl>
                                      </p:cBhvr>
                                    </p:animEffect>
                                    <p:anim calcmode="lin" valueType="num">
                                      <p:cBhvr>
                                        <p:cTn id="15" dur="1000" fill="hold"/>
                                        <p:tgtEl>
                                          <p:spTgt spid="4">
                                            <p:txEl>
                                              <p:pRg st="2" end="2"/>
                                            </p:txEl>
                                          </p:spTgt>
                                        </p:tgtEl>
                                        <p:attrNameLst>
                                          <p:attrName>ppt_x</p:attrName>
                                        </p:attrNameLst>
                                      </p:cBhvr>
                                      <p:tavLst>
                                        <p:tav tm="0">
                                          <p:val>
                                            <p:strVal val="#ppt_x"/>
                                          </p:val>
                                        </p:tav>
                                        <p:tav tm="100000">
                                          <p:val>
                                            <p:strVal val="#ppt_x"/>
                                          </p:val>
                                        </p:tav>
                                      </p:tavLst>
                                    </p:anim>
                                    <p:anim calcmode="lin" valueType="num">
                                      <p:cBhvr>
                                        <p:cTn id="16" dur="1000" fill="hold"/>
                                        <p:tgtEl>
                                          <p:spTgt spid="4">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4">
                                            <p:txEl>
                                              <p:pRg st="4" end="4"/>
                                            </p:txEl>
                                          </p:spTgt>
                                        </p:tgtEl>
                                        <p:attrNameLst>
                                          <p:attrName>style.visibility</p:attrName>
                                        </p:attrNameLst>
                                      </p:cBhvr>
                                      <p:to>
                                        <p:strVal val="visible"/>
                                      </p:to>
                                    </p:set>
                                    <p:animEffect transition="in" filter="fade">
                                      <p:cBhvr>
                                        <p:cTn id="21" dur="1000"/>
                                        <p:tgtEl>
                                          <p:spTgt spid="4">
                                            <p:txEl>
                                              <p:pRg st="4" end="4"/>
                                            </p:txEl>
                                          </p:spTgt>
                                        </p:tgtEl>
                                      </p:cBhvr>
                                    </p:animEffect>
                                    <p:anim calcmode="lin" valueType="num">
                                      <p:cBhvr>
                                        <p:cTn id="22" dur="1000" fill="hold"/>
                                        <p:tgtEl>
                                          <p:spTgt spid="4">
                                            <p:txEl>
                                              <p:pRg st="4" end="4"/>
                                            </p:txEl>
                                          </p:spTgt>
                                        </p:tgtEl>
                                        <p:attrNameLst>
                                          <p:attrName>ppt_x</p:attrName>
                                        </p:attrNameLst>
                                      </p:cBhvr>
                                      <p:tavLst>
                                        <p:tav tm="0">
                                          <p:val>
                                            <p:strVal val="#ppt_x"/>
                                          </p:val>
                                        </p:tav>
                                        <p:tav tm="100000">
                                          <p:val>
                                            <p:strVal val="#ppt_x"/>
                                          </p:val>
                                        </p:tav>
                                      </p:tavLst>
                                    </p:anim>
                                    <p:anim calcmode="lin" valueType="num">
                                      <p:cBhvr>
                                        <p:cTn id="23" dur="1000" fill="hold"/>
                                        <p:tgtEl>
                                          <p:spTgt spid="4">
                                            <p:txEl>
                                              <p:pRg st="4" end="4"/>
                                            </p:txEl>
                                          </p:spTgt>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4">
                                            <p:txEl>
                                              <p:pRg st="6" end="6"/>
                                            </p:txEl>
                                          </p:spTgt>
                                        </p:tgtEl>
                                        <p:attrNameLst>
                                          <p:attrName>style.visibility</p:attrName>
                                        </p:attrNameLst>
                                      </p:cBhvr>
                                      <p:to>
                                        <p:strVal val="visible"/>
                                      </p:to>
                                    </p:set>
                                    <p:animEffect transition="in" filter="fade">
                                      <p:cBhvr>
                                        <p:cTn id="28" dur="1000"/>
                                        <p:tgtEl>
                                          <p:spTgt spid="4">
                                            <p:txEl>
                                              <p:pRg st="6" end="6"/>
                                            </p:txEl>
                                          </p:spTgt>
                                        </p:tgtEl>
                                      </p:cBhvr>
                                    </p:animEffect>
                                    <p:anim calcmode="lin" valueType="num">
                                      <p:cBhvr>
                                        <p:cTn id="29" dur="1000" fill="hold"/>
                                        <p:tgtEl>
                                          <p:spTgt spid="4">
                                            <p:txEl>
                                              <p:pRg st="6" end="6"/>
                                            </p:txEl>
                                          </p:spTgt>
                                        </p:tgtEl>
                                        <p:attrNameLst>
                                          <p:attrName>ppt_x</p:attrName>
                                        </p:attrNameLst>
                                      </p:cBhvr>
                                      <p:tavLst>
                                        <p:tav tm="0">
                                          <p:val>
                                            <p:strVal val="#ppt_x"/>
                                          </p:val>
                                        </p:tav>
                                        <p:tav tm="100000">
                                          <p:val>
                                            <p:strVal val="#ppt_x"/>
                                          </p:val>
                                        </p:tav>
                                      </p:tavLst>
                                    </p:anim>
                                    <p:anim calcmode="lin" valueType="num">
                                      <p:cBhvr>
                                        <p:cTn id="30" dur="1000" fill="hold"/>
                                        <p:tgtEl>
                                          <p:spTgt spid="4">
                                            <p:txEl>
                                              <p:pRg st="6" end="6"/>
                                            </p:txEl>
                                          </p:spTgt>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5"/>
                                        </p:tgtEl>
                                        <p:attrNameLst>
                                          <p:attrName>style.visibility</p:attrName>
                                        </p:attrNameLst>
                                      </p:cBhvr>
                                      <p:to>
                                        <p:strVal val="visible"/>
                                      </p:to>
                                    </p:set>
                                    <p:animEffect transition="in" filter="fade">
                                      <p:cBhvr>
                                        <p:cTn id="35" dur="1000"/>
                                        <p:tgtEl>
                                          <p:spTgt spid="5"/>
                                        </p:tgtEl>
                                      </p:cBhvr>
                                    </p:animEffect>
                                    <p:anim calcmode="lin" valueType="num">
                                      <p:cBhvr>
                                        <p:cTn id="36" dur="1000" fill="hold"/>
                                        <p:tgtEl>
                                          <p:spTgt spid="5"/>
                                        </p:tgtEl>
                                        <p:attrNameLst>
                                          <p:attrName>ppt_x</p:attrName>
                                        </p:attrNameLst>
                                      </p:cBhvr>
                                      <p:tavLst>
                                        <p:tav tm="0">
                                          <p:val>
                                            <p:strVal val="#ppt_x"/>
                                          </p:val>
                                        </p:tav>
                                        <p:tav tm="100000">
                                          <p:val>
                                            <p:strVal val="#ppt_x"/>
                                          </p:val>
                                        </p:tav>
                                      </p:tavLst>
                                    </p:anim>
                                    <p:anim calcmode="lin" valueType="num">
                                      <p:cBhvr>
                                        <p:cTn id="37"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nodeType="clickEffect">
                                  <p:stCondLst>
                                    <p:cond delay="0"/>
                                  </p:stCondLst>
                                  <p:childTnLst>
                                    <p:set>
                                      <p:cBhvr>
                                        <p:cTn id="41" dur="1" fill="hold">
                                          <p:stCondLst>
                                            <p:cond delay="0"/>
                                          </p:stCondLst>
                                        </p:cTn>
                                        <p:tgtEl>
                                          <p:spTgt spid="4">
                                            <p:txEl>
                                              <p:pRg st="8" end="8"/>
                                            </p:txEl>
                                          </p:spTgt>
                                        </p:tgtEl>
                                        <p:attrNameLst>
                                          <p:attrName>style.visibility</p:attrName>
                                        </p:attrNameLst>
                                      </p:cBhvr>
                                      <p:to>
                                        <p:strVal val="visible"/>
                                      </p:to>
                                    </p:set>
                                    <p:animEffect transition="in" filter="fade">
                                      <p:cBhvr>
                                        <p:cTn id="42" dur="1000"/>
                                        <p:tgtEl>
                                          <p:spTgt spid="4">
                                            <p:txEl>
                                              <p:pRg st="8" end="8"/>
                                            </p:txEl>
                                          </p:spTgt>
                                        </p:tgtEl>
                                      </p:cBhvr>
                                    </p:animEffect>
                                    <p:anim calcmode="lin" valueType="num">
                                      <p:cBhvr>
                                        <p:cTn id="43" dur="1000" fill="hold"/>
                                        <p:tgtEl>
                                          <p:spTgt spid="4">
                                            <p:txEl>
                                              <p:pRg st="8" end="8"/>
                                            </p:txEl>
                                          </p:spTgt>
                                        </p:tgtEl>
                                        <p:attrNameLst>
                                          <p:attrName>ppt_x</p:attrName>
                                        </p:attrNameLst>
                                      </p:cBhvr>
                                      <p:tavLst>
                                        <p:tav tm="0">
                                          <p:val>
                                            <p:strVal val="#ppt_x"/>
                                          </p:val>
                                        </p:tav>
                                        <p:tav tm="100000">
                                          <p:val>
                                            <p:strVal val="#ppt_x"/>
                                          </p:val>
                                        </p:tav>
                                      </p:tavLst>
                                    </p:anim>
                                    <p:anim calcmode="lin" valueType="num">
                                      <p:cBhvr>
                                        <p:cTn id="44" dur="1000" fill="hold"/>
                                        <p:tgtEl>
                                          <p:spTgt spid="4">
                                            <p:txEl>
                                              <p:pRg st="8" end="8"/>
                                            </p:txEl>
                                          </p:spTgt>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nodeType="clickEffect">
                                  <p:stCondLst>
                                    <p:cond delay="0"/>
                                  </p:stCondLst>
                                  <p:childTnLst>
                                    <p:set>
                                      <p:cBhvr>
                                        <p:cTn id="48" dur="1" fill="hold">
                                          <p:stCondLst>
                                            <p:cond delay="0"/>
                                          </p:stCondLst>
                                        </p:cTn>
                                        <p:tgtEl>
                                          <p:spTgt spid="4">
                                            <p:txEl>
                                              <p:pRg st="10" end="10"/>
                                            </p:txEl>
                                          </p:spTgt>
                                        </p:tgtEl>
                                        <p:attrNameLst>
                                          <p:attrName>style.visibility</p:attrName>
                                        </p:attrNameLst>
                                      </p:cBhvr>
                                      <p:to>
                                        <p:strVal val="visible"/>
                                      </p:to>
                                    </p:set>
                                    <p:animEffect transition="in" filter="fade">
                                      <p:cBhvr>
                                        <p:cTn id="49" dur="1000"/>
                                        <p:tgtEl>
                                          <p:spTgt spid="4">
                                            <p:txEl>
                                              <p:pRg st="10" end="10"/>
                                            </p:txEl>
                                          </p:spTgt>
                                        </p:tgtEl>
                                      </p:cBhvr>
                                    </p:animEffect>
                                    <p:anim calcmode="lin" valueType="num">
                                      <p:cBhvr>
                                        <p:cTn id="50" dur="1000" fill="hold"/>
                                        <p:tgtEl>
                                          <p:spTgt spid="4">
                                            <p:txEl>
                                              <p:pRg st="10" end="10"/>
                                            </p:txEl>
                                          </p:spTgt>
                                        </p:tgtEl>
                                        <p:attrNameLst>
                                          <p:attrName>ppt_x</p:attrName>
                                        </p:attrNameLst>
                                      </p:cBhvr>
                                      <p:tavLst>
                                        <p:tav tm="0">
                                          <p:val>
                                            <p:strVal val="#ppt_x"/>
                                          </p:val>
                                        </p:tav>
                                        <p:tav tm="100000">
                                          <p:val>
                                            <p:strVal val="#ppt_x"/>
                                          </p:val>
                                        </p:tav>
                                      </p:tavLst>
                                    </p:anim>
                                    <p:anim calcmode="lin" valueType="num">
                                      <p:cBhvr>
                                        <p:cTn id="51" dur="1000" fill="hold"/>
                                        <p:tgtEl>
                                          <p:spTgt spid="4">
                                            <p:txEl>
                                              <p:pRg st="10" end="10"/>
                                            </p:txEl>
                                          </p:spTgt>
                                        </p:tgtEl>
                                        <p:attrNameLst>
                                          <p:attrName>ppt_y</p:attrName>
                                        </p:attrNameLst>
                                      </p:cBhvr>
                                      <p:tavLst>
                                        <p:tav tm="0">
                                          <p:val>
                                            <p:strVal val="#ppt_y+.1"/>
                                          </p:val>
                                        </p:tav>
                                        <p:tav tm="100000">
                                          <p:val>
                                            <p:strVal val="#ppt_y"/>
                                          </p:val>
                                        </p:tav>
                                      </p:tavLst>
                                    </p:anim>
                                  </p:childTnLst>
                                </p:cTn>
                              </p:par>
                              <p:par>
                                <p:cTn id="52" presetID="42" presetClass="entr" presetSubtype="0" fill="hold" nodeType="withEffect">
                                  <p:stCondLst>
                                    <p:cond delay="0"/>
                                  </p:stCondLst>
                                  <p:childTnLst>
                                    <p:set>
                                      <p:cBhvr>
                                        <p:cTn id="53" dur="1" fill="hold">
                                          <p:stCondLst>
                                            <p:cond delay="0"/>
                                          </p:stCondLst>
                                        </p:cTn>
                                        <p:tgtEl>
                                          <p:spTgt spid="4">
                                            <p:txEl>
                                              <p:pRg st="11" end="11"/>
                                            </p:txEl>
                                          </p:spTgt>
                                        </p:tgtEl>
                                        <p:attrNameLst>
                                          <p:attrName>style.visibility</p:attrName>
                                        </p:attrNameLst>
                                      </p:cBhvr>
                                      <p:to>
                                        <p:strVal val="visible"/>
                                      </p:to>
                                    </p:set>
                                    <p:animEffect transition="in" filter="fade">
                                      <p:cBhvr>
                                        <p:cTn id="54" dur="1000"/>
                                        <p:tgtEl>
                                          <p:spTgt spid="4">
                                            <p:txEl>
                                              <p:pRg st="11" end="11"/>
                                            </p:txEl>
                                          </p:spTgt>
                                        </p:tgtEl>
                                      </p:cBhvr>
                                    </p:animEffect>
                                    <p:anim calcmode="lin" valueType="num">
                                      <p:cBhvr>
                                        <p:cTn id="55" dur="1000" fill="hold"/>
                                        <p:tgtEl>
                                          <p:spTgt spid="4">
                                            <p:txEl>
                                              <p:pRg st="11" end="11"/>
                                            </p:txEl>
                                          </p:spTgt>
                                        </p:tgtEl>
                                        <p:attrNameLst>
                                          <p:attrName>ppt_x</p:attrName>
                                        </p:attrNameLst>
                                      </p:cBhvr>
                                      <p:tavLst>
                                        <p:tav tm="0">
                                          <p:val>
                                            <p:strVal val="#ppt_x"/>
                                          </p:val>
                                        </p:tav>
                                        <p:tav tm="100000">
                                          <p:val>
                                            <p:strVal val="#ppt_x"/>
                                          </p:val>
                                        </p:tav>
                                      </p:tavLst>
                                    </p:anim>
                                    <p:anim calcmode="lin" valueType="num">
                                      <p:cBhvr>
                                        <p:cTn id="56" dur="1000" fill="hold"/>
                                        <p:tgtEl>
                                          <p:spTgt spid="4">
                                            <p:txEl>
                                              <p:pRg st="11" end="11"/>
                                            </p:txEl>
                                          </p:spTgt>
                                        </p:tgtEl>
                                        <p:attrNameLst>
                                          <p:attrName>ppt_y</p:attrName>
                                        </p:attrNameLst>
                                      </p:cBhvr>
                                      <p:tavLst>
                                        <p:tav tm="0">
                                          <p:val>
                                            <p:strVal val="#ppt_y+.1"/>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42" presetClass="entr" presetSubtype="0" fill="hold" nodeType="clickEffect">
                                  <p:stCondLst>
                                    <p:cond delay="0"/>
                                  </p:stCondLst>
                                  <p:childTnLst>
                                    <p:set>
                                      <p:cBhvr>
                                        <p:cTn id="60" dur="1" fill="hold">
                                          <p:stCondLst>
                                            <p:cond delay="0"/>
                                          </p:stCondLst>
                                        </p:cTn>
                                        <p:tgtEl>
                                          <p:spTgt spid="4">
                                            <p:txEl>
                                              <p:pRg st="13" end="13"/>
                                            </p:txEl>
                                          </p:spTgt>
                                        </p:tgtEl>
                                        <p:attrNameLst>
                                          <p:attrName>style.visibility</p:attrName>
                                        </p:attrNameLst>
                                      </p:cBhvr>
                                      <p:to>
                                        <p:strVal val="visible"/>
                                      </p:to>
                                    </p:set>
                                    <p:animEffect transition="in" filter="fade">
                                      <p:cBhvr>
                                        <p:cTn id="61" dur="1000"/>
                                        <p:tgtEl>
                                          <p:spTgt spid="4">
                                            <p:txEl>
                                              <p:pRg st="13" end="13"/>
                                            </p:txEl>
                                          </p:spTgt>
                                        </p:tgtEl>
                                      </p:cBhvr>
                                    </p:animEffect>
                                    <p:anim calcmode="lin" valueType="num">
                                      <p:cBhvr>
                                        <p:cTn id="62" dur="1000" fill="hold"/>
                                        <p:tgtEl>
                                          <p:spTgt spid="4">
                                            <p:txEl>
                                              <p:pRg st="13" end="13"/>
                                            </p:txEl>
                                          </p:spTgt>
                                        </p:tgtEl>
                                        <p:attrNameLst>
                                          <p:attrName>ppt_x</p:attrName>
                                        </p:attrNameLst>
                                      </p:cBhvr>
                                      <p:tavLst>
                                        <p:tav tm="0">
                                          <p:val>
                                            <p:strVal val="#ppt_x"/>
                                          </p:val>
                                        </p:tav>
                                        <p:tav tm="100000">
                                          <p:val>
                                            <p:strVal val="#ppt_x"/>
                                          </p:val>
                                        </p:tav>
                                      </p:tavLst>
                                    </p:anim>
                                    <p:anim calcmode="lin" valueType="num">
                                      <p:cBhvr>
                                        <p:cTn id="63" dur="1000" fill="hold"/>
                                        <p:tgtEl>
                                          <p:spTgt spid="4">
                                            <p:txEl>
                                              <p:pRg st="13" end="13"/>
                                            </p:txEl>
                                          </p:spTgt>
                                        </p:tgtEl>
                                        <p:attrNameLst>
                                          <p:attrName>ppt_y</p:attrName>
                                        </p:attrNameLst>
                                      </p:cBhvr>
                                      <p:tavLst>
                                        <p:tav tm="0">
                                          <p:val>
                                            <p:strVal val="#ppt_y+.1"/>
                                          </p:val>
                                        </p:tav>
                                        <p:tav tm="100000">
                                          <p:val>
                                            <p:strVal val="#ppt_y"/>
                                          </p:val>
                                        </p:tav>
                                      </p:tavLst>
                                    </p:anim>
                                  </p:childTnLst>
                                </p:cTn>
                              </p:par>
                            </p:childTnLst>
                          </p:cTn>
                        </p:par>
                      </p:childTnLst>
                    </p:cTn>
                  </p:par>
                  <p:par>
                    <p:cTn id="64" fill="hold">
                      <p:stCondLst>
                        <p:cond delay="indefinite"/>
                      </p:stCondLst>
                      <p:childTnLst>
                        <p:par>
                          <p:cTn id="65" fill="hold">
                            <p:stCondLst>
                              <p:cond delay="0"/>
                            </p:stCondLst>
                            <p:childTnLst>
                              <p:par>
                                <p:cTn id="66" presetID="42" presetClass="entr" presetSubtype="0" fill="hold" nodeType="clickEffect">
                                  <p:stCondLst>
                                    <p:cond delay="0"/>
                                  </p:stCondLst>
                                  <p:childTnLst>
                                    <p:set>
                                      <p:cBhvr>
                                        <p:cTn id="67" dur="1" fill="hold">
                                          <p:stCondLst>
                                            <p:cond delay="0"/>
                                          </p:stCondLst>
                                        </p:cTn>
                                        <p:tgtEl>
                                          <p:spTgt spid="8"/>
                                        </p:tgtEl>
                                        <p:attrNameLst>
                                          <p:attrName>style.visibility</p:attrName>
                                        </p:attrNameLst>
                                      </p:cBhvr>
                                      <p:to>
                                        <p:strVal val="visible"/>
                                      </p:to>
                                    </p:set>
                                    <p:animEffect transition="in" filter="fade">
                                      <p:cBhvr>
                                        <p:cTn id="68" dur="1000"/>
                                        <p:tgtEl>
                                          <p:spTgt spid="8"/>
                                        </p:tgtEl>
                                      </p:cBhvr>
                                    </p:animEffect>
                                    <p:anim calcmode="lin" valueType="num">
                                      <p:cBhvr>
                                        <p:cTn id="69" dur="1000" fill="hold"/>
                                        <p:tgtEl>
                                          <p:spTgt spid="8"/>
                                        </p:tgtEl>
                                        <p:attrNameLst>
                                          <p:attrName>ppt_x</p:attrName>
                                        </p:attrNameLst>
                                      </p:cBhvr>
                                      <p:tavLst>
                                        <p:tav tm="0">
                                          <p:val>
                                            <p:strVal val="#ppt_x"/>
                                          </p:val>
                                        </p:tav>
                                        <p:tav tm="100000">
                                          <p:val>
                                            <p:strVal val="#ppt_x"/>
                                          </p:val>
                                        </p:tav>
                                      </p:tavLst>
                                    </p:anim>
                                    <p:anim calcmode="lin" valueType="num">
                                      <p:cBhvr>
                                        <p:cTn id="70" dur="1000" fill="hold"/>
                                        <p:tgtEl>
                                          <p:spTgt spid="8"/>
                                        </p:tgtEl>
                                        <p:attrNameLst>
                                          <p:attrName>ppt_y</p:attrName>
                                        </p:attrNameLst>
                                      </p:cBhvr>
                                      <p:tavLst>
                                        <p:tav tm="0">
                                          <p:val>
                                            <p:strVal val="#ppt_y+.1"/>
                                          </p:val>
                                        </p:tav>
                                        <p:tav tm="100000">
                                          <p:val>
                                            <p:strVal val="#ppt_y"/>
                                          </p:val>
                                        </p:tav>
                                      </p:tavLst>
                                    </p:anim>
                                  </p:childTnLst>
                                </p:cTn>
                              </p:par>
                            </p:childTnLst>
                          </p:cTn>
                        </p:par>
                      </p:childTnLst>
                    </p:cTn>
                  </p:par>
                  <p:par>
                    <p:cTn id="71" fill="hold">
                      <p:stCondLst>
                        <p:cond delay="indefinite"/>
                      </p:stCondLst>
                      <p:childTnLst>
                        <p:par>
                          <p:cTn id="72" fill="hold">
                            <p:stCondLst>
                              <p:cond delay="0"/>
                            </p:stCondLst>
                            <p:childTnLst>
                              <p:par>
                                <p:cTn id="73" presetID="42" presetClass="entr" presetSubtype="0" fill="hold" nodeType="clickEffect">
                                  <p:stCondLst>
                                    <p:cond delay="0"/>
                                  </p:stCondLst>
                                  <p:childTnLst>
                                    <p:set>
                                      <p:cBhvr>
                                        <p:cTn id="74" dur="1" fill="hold">
                                          <p:stCondLst>
                                            <p:cond delay="0"/>
                                          </p:stCondLst>
                                        </p:cTn>
                                        <p:tgtEl>
                                          <p:spTgt spid="4">
                                            <p:txEl>
                                              <p:pRg st="15" end="15"/>
                                            </p:txEl>
                                          </p:spTgt>
                                        </p:tgtEl>
                                        <p:attrNameLst>
                                          <p:attrName>style.visibility</p:attrName>
                                        </p:attrNameLst>
                                      </p:cBhvr>
                                      <p:to>
                                        <p:strVal val="visible"/>
                                      </p:to>
                                    </p:set>
                                    <p:animEffect transition="in" filter="fade">
                                      <p:cBhvr>
                                        <p:cTn id="75" dur="1000"/>
                                        <p:tgtEl>
                                          <p:spTgt spid="4">
                                            <p:txEl>
                                              <p:pRg st="15" end="15"/>
                                            </p:txEl>
                                          </p:spTgt>
                                        </p:tgtEl>
                                      </p:cBhvr>
                                    </p:animEffect>
                                    <p:anim calcmode="lin" valueType="num">
                                      <p:cBhvr>
                                        <p:cTn id="76" dur="1000" fill="hold"/>
                                        <p:tgtEl>
                                          <p:spTgt spid="4">
                                            <p:txEl>
                                              <p:pRg st="15" end="15"/>
                                            </p:txEl>
                                          </p:spTgt>
                                        </p:tgtEl>
                                        <p:attrNameLst>
                                          <p:attrName>ppt_x</p:attrName>
                                        </p:attrNameLst>
                                      </p:cBhvr>
                                      <p:tavLst>
                                        <p:tav tm="0">
                                          <p:val>
                                            <p:strVal val="#ppt_x"/>
                                          </p:val>
                                        </p:tav>
                                        <p:tav tm="100000">
                                          <p:val>
                                            <p:strVal val="#ppt_x"/>
                                          </p:val>
                                        </p:tav>
                                      </p:tavLst>
                                    </p:anim>
                                    <p:anim calcmode="lin" valueType="num">
                                      <p:cBhvr>
                                        <p:cTn id="77" dur="1000" fill="hold"/>
                                        <p:tgtEl>
                                          <p:spTgt spid="4">
                                            <p:txEl>
                                              <p:pRg st="15" end="15"/>
                                            </p:txEl>
                                          </p:spTgt>
                                        </p:tgtEl>
                                        <p:attrNameLst>
                                          <p:attrName>ppt_y</p:attrName>
                                        </p:attrNameLst>
                                      </p:cBhvr>
                                      <p:tavLst>
                                        <p:tav tm="0">
                                          <p:val>
                                            <p:strVal val="#ppt_y+.1"/>
                                          </p:val>
                                        </p:tav>
                                        <p:tav tm="100000">
                                          <p:val>
                                            <p:strVal val="#ppt_y"/>
                                          </p:val>
                                        </p:tav>
                                      </p:tavLst>
                                    </p:anim>
                                  </p:childTnLst>
                                </p:cTn>
                              </p:par>
                            </p:childTnLst>
                          </p:cTn>
                        </p:par>
                      </p:childTnLst>
                    </p:cTn>
                  </p:par>
                  <p:par>
                    <p:cTn id="78" fill="hold">
                      <p:stCondLst>
                        <p:cond delay="indefinite"/>
                      </p:stCondLst>
                      <p:childTnLst>
                        <p:par>
                          <p:cTn id="79" fill="hold">
                            <p:stCondLst>
                              <p:cond delay="0"/>
                            </p:stCondLst>
                            <p:childTnLst>
                              <p:par>
                                <p:cTn id="80" presetID="42" presetClass="entr" presetSubtype="0" fill="hold" nodeType="clickEffect">
                                  <p:stCondLst>
                                    <p:cond delay="0"/>
                                  </p:stCondLst>
                                  <p:childTnLst>
                                    <p:set>
                                      <p:cBhvr>
                                        <p:cTn id="81" dur="1" fill="hold">
                                          <p:stCondLst>
                                            <p:cond delay="0"/>
                                          </p:stCondLst>
                                        </p:cTn>
                                        <p:tgtEl>
                                          <p:spTgt spid="7"/>
                                        </p:tgtEl>
                                        <p:attrNameLst>
                                          <p:attrName>style.visibility</p:attrName>
                                        </p:attrNameLst>
                                      </p:cBhvr>
                                      <p:to>
                                        <p:strVal val="visible"/>
                                      </p:to>
                                    </p:set>
                                    <p:animEffect transition="in" filter="fade">
                                      <p:cBhvr>
                                        <p:cTn id="82" dur="1000"/>
                                        <p:tgtEl>
                                          <p:spTgt spid="7"/>
                                        </p:tgtEl>
                                      </p:cBhvr>
                                    </p:animEffect>
                                    <p:anim calcmode="lin" valueType="num">
                                      <p:cBhvr>
                                        <p:cTn id="83" dur="1000" fill="hold"/>
                                        <p:tgtEl>
                                          <p:spTgt spid="7"/>
                                        </p:tgtEl>
                                        <p:attrNameLst>
                                          <p:attrName>ppt_x</p:attrName>
                                        </p:attrNameLst>
                                      </p:cBhvr>
                                      <p:tavLst>
                                        <p:tav tm="0">
                                          <p:val>
                                            <p:strVal val="#ppt_x"/>
                                          </p:val>
                                        </p:tav>
                                        <p:tav tm="100000">
                                          <p:val>
                                            <p:strVal val="#ppt_x"/>
                                          </p:val>
                                        </p:tav>
                                      </p:tavLst>
                                    </p:anim>
                                    <p:anim calcmode="lin" valueType="num">
                                      <p:cBhvr>
                                        <p:cTn id="8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8E971DBB-3069-4F63-83CB-F2B964884807}"/>
              </a:ext>
            </a:extLst>
          </p:cNvPr>
          <p:cNvSpPr/>
          <p:nvPr/>
        </p:nvSpPr>
        <p:spPr>
          <a:xfrm>
            <a:off x="843454" y="1518939"/>
            <a:ext cx="10505090" cy="3416320"/>
          </a:xfrm>
          <a:prstGeom prst="rect">
            <a:avLst/>
          </a:prstGeom>
        </p:spPr>
        <p:txBody>
          <a:bodyPr wrap="square">
            <a:spAutoFit/>
          </a:bodyPr>
          <a:lstStyle/>
          <a:p>
            <a:pPr algn="ct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dirty="0">
              <a:latin typeface="Maiandra GD" panose="020E0502030308020204" pitchFamily="34" charset="0"/>
            </a:endParaRPr>
          </a:p>
        </p:txBody>
      </p:sp>
      <p:pic>
        <p:nvPicPr>
          <p:cNvPr id="6" name="Picture 5">
            <a:extLst>
              <a:ext uri="{FF2B5EF4-FFF2-40B4-BE49-F238E27FC236}">
                <a16:creationId xmlns:a16="http://schemas.microsoft.com/office/drawing/2014/main" id="{F1B5D4A8-7356-40E5-B52C-DB81FA02BFAC}"/>
              </a:ext>
            </a:extLst>
          </p:cNvPr>
          <p:cNvPicPr/>
          <p:nvPr/>
        </p:nvPicPr>
        <p:blipFill>
          <a:blip r:embed="rId2">
            <a:extLst>
              <a:ext uri="{28A0092B-C50C-407E-A947-70E740481C1C}">
                <a14:useLocalDpi xmlns:a14="http://schemas.microsoft.com/office/drawing/2010/main" val="0"/>
              </a:ext>
            </a:extLst>
          </a:blip>
          <a:stretch>
            <a:fillRect/>
          </a:stretch>
        </p:blipFill>
        <p:spPr>
          <a:xfrm>
            <a:off x="1236977" y="4344225"/>
            <a:ext cx="2017957" cy="1978635"/>
          </a:xfrm>
          <a:prstGeom prst="rect">
            <a:avLst/>
          </a:prstGeom>
          <a:ln>
            <a:noFill/>
          </a:ln>
          <a:effectLst>
            <a:softEdge rad="112500"/>
          </a:effectLst>
        </p:spPr>
      </p:pic>
      <p:pic>
        <p:nvPicPr>
          <p:cNvPr id="4" name="Picture 3">
            <a:extLst>
              <a:ext uri="{FF2B5EF4-FFF2-40B4-BE49-F238E27FC236}">
                <a16:creationId xmlns:a16="http://schemas.microsoft.com/office/drawing/2014/main" id="{CDB87244-522F-4211-86A2-3D50D33C001D}"/>
              </a:ext>
            </a:extLst>
          </p:cNvPr>
          <p:cNvPicPr>
            <a:picLocks noChangeAspect="1"/>
          </p:cNvPicPr>
          <p:nvPr/>
        </p:nvPicPr>
        <p:blipFill>
          <a:blip r:embed="rId3"/>
          <a:stretch>
            <a:fillRect/>
          </a:stretch>
        </p:blipFill>
        <p:spPr>
          <a:xfrm>
            <a:off x="6768696" y="3832234"/>
            <a:ext cx="5279594" cy="2804403"/>
          </a:xfrm>
          <a:prstGeom prst="rect">
            <a:avLst/>
          </a:prstGeom>
        </p:spPr>
      </p:pic>
      <p:sp>
        <p:nvSpPr>
          <p:cNvPr id="9" name="Title 1">
            <a:extLst>
              <a:ext uri="{FF2B5EF4-FFF2-40B4-BE49-F238E27FC236}">
                <a16:creationId xmlns:a16="http://schemas.microsoft.com/office/drawing/2014/main" id="{E0201169-9A14-4B17-BF0E-340590AA8FB5}"/>
              </a:ext>
            </a:extLst>
          </p:cNvPr>
          <p:cNvSpPr>
            <a:spLocks noGrp="1"/>
          </p:cNvSpPr>
          <p:nvPr>
            <p:ph type="title"/>
          </p:nvPr>
        </p:nvSpPr>
        <p:spPr>
          <a:xfrm>
            <a:off x="885234" y="614128"/>
            <a:ext cx="11306766" cy="3416320"/>
          </a:xfrm>
        </p:spPr>
        <p:txBody>
          <a:bodyPr vert="horz" lIns="91440" tIns="45720" rIns="91440" bIns="45720" rtlCol="0" anchor="b">
            <a:normAutofit/>
          </a:bodyPr>
          <a:lstStyle/>
          <a:p>
            <a:r>
              <a:rPr lang="en-GB" sz="3200" dirty="0">
                <a:latin typeface="Maiandra GD" panose="020E0502030308020204" pitchFamily="34" charset="0"/>
              </a:rPr>
              <a:t>Adolf Hitler believed that German Aryans, who were white with blond hair and blue eyes, were the ‘master’ race </a:t>
            </a:r>
            <a:br>
              <a:rPr lang="en-GB" sz="3200" dirty="0">
                <a:latin typeface="Maiandra GD" panose="020E0502030308020204" pitchFamily="34" charset="0"/>
              </a:rPr>
            </a:br>
            <a:r>
              <a:rPr lang="en-GB" sz="3200" dirty="0">
                <a:latin typeface="Maiandra GD" panose="020E0502030308020204" pitchFamily="34" charset="0"/>
              </a:rPr>
              <a:t>and that all other people were lesser races. It was Hitler’s plan </a:t>
            </a:r>
            <a:br>
              <a:rPr lang="en-GB" sz="3200" dirty="0">
                <a:latin typeface="Maiandra GD" panose="020E0502030308020204" pitchFamily="34" charset="0"/>
              </a:rPr>
            </a:br>
            <a:r>
              <a:rPr lang="en-GB" sz="3200" dirty="0">
                <a:latin typeface="Maiandra GD" panose="020E0502030308020204" pitchFamily="34" charset="0"/>
              </a:rPr>
              <a:t>to get rid of as many of these lesser races as possible to </a:t>
            </a:r>
            <a:br>
              <a:rPr lang="en-GB" sz="3200" dirty="0">
                <a:latin typeface="Maiandra GD" panose="020E0502030308020204" pitchFamily="34" charset="0"/>
              </a:rPr>
            </a:br>
            <a:r>
              <a:rPr lang="en-GB" sz="3200" dirty="0">
                <a:latin typeface="Maiandra GD" panose="020E0502030308020204" pitchFamily="34" charset="0"/>
              </a:rPr>
              <a:t>make Germany great again. He wanted Germany to be </a:t>
            </a:r>
            <a:br>
              <a:rPr lang="en-GB" sz="3200" dirty="0">
                <a:latin typeface="Maiandra GD" panose="020E0502030308020204" pitchFamily="34" charset="0"/>
              </a:rPr>
            </a:br>
            <a:r>
              <a:rPr lang="en-GB" sz="3200" dirty="0">
                <a:latin typeface="Maiandra GD" panose="020E0502030308020204" pitchFamily="34" charset="0"/>
              </a:rPr>
              <a:t>a pure Aryan race and he particularly wanted to ‘cleanse’ </a:t>
            </a:r>
            <a:br>
              <a:rPr lang="en-GB" sz="3200" dirty="0">
                <a:latin typeface="Maiandra GD" panose="020E0502030308020204" pitchFamily="34" charset="0"/>
              </a:rPr>
            </a:br>
            <a:r>
              <a:rPr lang="en-GB" sz="3200" dirty="0">
                <a:latin typeface="Maiandra GD" panose="020E0502030308020204" pitchFamily="34" charset="0"/>
              </a:rPr>
              <a:t>Germany of all Jews.</a:t>
            </a:r>
            <a:endParaRPr lang="en-US" sz="3200" dirty="0">
              <a:latin typeface="Maiandra GD" panose="020E0502030308020204" pitchFamily="34" charset="0"/>
            </a:endParaRPr>
          </a:p>
        </p:txBody>
      </p:sp>
    </p:spTree>
    <p:extLst>
      <p:ext uri="{BB962C8B-B14F-4D97-AF65-F5344CB8AC3E}">
        <p14:creationId xmlns:p14="http://schemas.microsoft.com/office/powerpoint/2010/main" val="310687625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00096" y="642682"/>
            <a:ext cx="7030085" cy="5693866"/>
          </a:xfrm>
          <a:prstGeom prst="rect">
            <a:avLst/>
          </a:prstGeom>
          <a:solidFill>
            <a:schemeClr val="bg1"/>
          </a:solidFill>
        </p:spPr>
        <p:txBody>
          <a:bodyPr wrap="square" rtlCol="0">
            <a:spAutoFit/>
          </a:bodyPr>
          <a:lstStyle/>
          <a:p>
            <a:pPr algn="ctr"/>
            <a:r>
              <a:rPr lang="en-GB" sz="3200" b="1" u="sng" dirty="0">
                <a:latin typeface="Maiandra GD" panose="020E0502030308020204" pitchFamily="34" charset="0"/>
              </a:rPr>
              <a:t>Why Did Hitler Hate Jewish People?</a:t>
            </a:r>
            <a:br>
              <a:rPr lang="en-GB" sz="2800" u="sng" dirty="0">
                <a:latin typeface="Maiandra GD" panose="020E0502030308020204" pitchFamily="34" charset="0"/>
              </a:rPr>
            </a:br>
            <a:br>
              <a:rPr lang="en-GB" sz="2000" dirty="0">
                <a:latin typeface="Maiandra GD" panose="020E0502030308020204" pitchFamily="34" charset="0"/>
              </a:rPr>
            </a:br>
            <a:r>
              <a:rPr lang="en-GB" sz="2800" dirty="0">
                <a:latin typeface="Maiandra GD" panose="020E0502030308020204" pitchFamily="34" charset="0"/>
              </a:rPr>
              <a:t>Hitler believed that Jews were to blame for Germany’s problems. </a:t>
            </a:r>
            <a:br>
              <a:rPr lang="en-GB" sz="2800" dirty="0">
                <a:latin typeface="Maiandra GD" panose="020E0502030308020204" pitchFamily="34" charset="0"/>
              </a:rPr>
            </a:br>
            <a:br>
              <a:rPr lang="en-GB" sz="1000" dirty="0">
                <a:latin typeface="Maiandra GD" panose="020E0502030308020204" pitchFamily="34" charset="0"/>
              </a:rPr>
            </a:br>
            <a:r>
              <a:rPr lang="en-GB" sz="2800" b="1" i="1" u="sng" dirty="0">
                <a:latin typeface="Maiandra GD" panose="020E0502030308020204" pitchFamily="34" charset="0"/>
              </a:rPr>
              <a:t>He blamed them for :</a:t>
            </a:r>
            <a:br>
              <a:rPr lang="en-GB" sz="2800" dirty="0">
                <a:latin typeface="Maiandra GD" panose="020E0502030308020204" pitchFamily="34" charset="0"/>
              </a:rPr>
            </a:br>
            <a:br>
              <a:rPr lang="en-GB" sz="1000" dirty="0">
                <a:latin typeface="Maiandra GD" panose="020E0502030308020204" pitchFamily="34" charset="0"/>
              </a:rPr>
            </a:br>
            <a:r>
              <a:rPr lang="en-GB" sz="2800" dirty="0">
                <a:latin typeface="Maiandra GD" panose="020E0502030308020204" pitchFamily="34" charset="0"/>
              </a:rPr>
              <a:t>1: His failure to get into art college.</a:t>
            </a:r>
            <a:br>
              <a:rPr lang="en-GB" sz="2800" dirty="0">
                <a:latin typeface="Maiandra GD" panose="020E0502030308020204" pitchFamily="34" charset="0"/>
              </a:rPr>
            </a:br>
            <a:br>
              <a:rPr lang="en-GB" sz="1000" dirty="0">
                <a:latin typeface="Maiandra GD" panose="020E0502030308020204" pitchFamily="34" charset="0"/>
              </a:rPr>
            </a:br>
            <a:r>
              <a:rPr lang="en-GB" sz="2800" dirty="0">
                <a:latin typeface="Maiandra GD" panose="020E0502030308020204" pitchFamily="34" charset="0"/>
              </a:rPr>
              <a:t>2 : Taking the jobs of ‘real Germans’</a:t>
            </a:r>
            <a:br>
              <a:rPr lang="en-GB" sz="2800" dirty="0">
                <a:latin typeface="Maiandra GD" panose="020E0502030308020204" pitchFamily="34" charset="0"/>
              </a:rPr>
            </a:br>
            <a:r>
              <a:rPr lang="en-GB" sz="2800" dirty="0">
                <a:latin typeface="Maiandra GD" panose="020E0502030308020204" pitchFamily="34" charset="0"/>
              </a:rPr>
              <a:t>when he was unemployed, penniless and homeless.</a:t>
            </a:r>
            <a:br>
              <a:rPr lang="en-GB" sz="2800" dirty="0">
                <a:latin typeface="Maiandra GD" panose="020E0502030308020204" pitchFamily="34" charset="0"/>
              </a:rPr>
            </a:br>
            <a:br>
              <a:rPr lang="en-GB" sz="1000" dirty="0">
                <a:latin typeface="Maiandra GD" panose="020E0502030308020204" pitchFamily="34" charset="0"/>
              </a:rPr>
            </a:br>
            <a:r>
              <a:rPr lang="en-GB" sz="2800" dirty="0">
                <a:latin typeface="Maiandra GD" panose="020E0502030308020204" pitchFamily="34" charset="0"/>
              </a:rPr>
              <a:t>3:Being part of the </a:t>
            </a:r>
            <a:r>
              <a:rPr lang="en-GB" sz="2800" b="1" dirty="0">
                <a:latin typeface="Maiandra GD" panose="020E0502030308020204" pitchFamily="34" charset="0"/>
              </a:rPr>
              <a:t>Communist conspiracy</a:t>
            </a:r>
            <a:r>
              <a:rPr lang="en-GB" sz="2800" dirty="0">
                <a:latin typeface="Maiandra GD" panose="020E0502030308020204" pitchFamily="34" charset="0"/>
              </a:rPr>
              <a:t> to take over Germany.</a:t>
            </a:r>
          </a:p>
          <a:p>
            <a:pPr algn="ctr"/>
            <a:endParaRPr lang="en-GB" sz="2000" dirty="0">
              <a:latin typeface="Maiandra GD" panose="020E0502030308020204" pitchFamily="34" charset="0"/>
            </a:endParaRP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2" name="Picture 6" descr="Jew-Nazi-Der_Sturmer_antisemitism-juutalaisvainot-Hitler_satan-bloodlibel-propaganda_2"/>
          <p:cNvPicPr>
            <a:picLocks noChangeAspect="1" noChangeArrowheads="1"/>
          </p:cNvPicPr>
          <p:nvPr/>
        </p:nvPicPr>
        <p:blipFill rotWithShape="1">
          <a:blip r:embed="rId3">
            <a:extLst>
              <a:ext uri="{28A0092B-C50C-407E-A947-70E740481C1C}">
                <a14:useLocalDpi xmlns:a14="http://schemas.microsoft.com/office/drawing/2010/main" val="0"/>
              </a:ext>
            </a:extLst>
          </a:blip>
          <a:srcRect t="4323" b="40410"/>
          <a:stretch/>
        </p:blipFill>
        <p:spPr bwMode="auto">
          <a:xfrm>
            <a:off x="7660769" y="3458311"/>
            <a:ext cx="4188091" cy="3211551"/>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4104" name="Picture 8" descr="Poster that reads, The Jew: The inciter of war, the prolonger of war. It is from 1942 or 1943, during the height of the Holocaust."/>
          <p:cNvPicPr>
            <a:picLocks noChangeAspect="1" noChangeArrowheads="1"/>
          </p:cNvPicPr>
          <p:nvPr/>
        </p:nvPicPr>
        <p:blipFill rotWithShape="1">
          <a:blip r:embed="rId4">
            <a:extLst>
              <a:ext uri="{28A0092B-C50C-407E-A947-70E740481C1C}">
                <a14:useLocalDpi xmlns:a14="http://schemas.microsoft.com/office/drawing/2010/main" val="0"/>
              </a:ext>
            </a:extLst>
          </a:blip>
          <a:srcRect l="2653" t="-735" b="48851"/>
          <a:stretch/>
        </p:blipFill>
        <p:spPr bwMode="auto">
          <a:xfrm>
            <a:off x="7513692" y="98927"/>
            <a:ext cx="4335168" cy="3300762"/>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02642202"/>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10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0"/>
            <a:ext cx="3544668" cy="6863417"/>
          </a:xfrm>
          <a:prstGeom prst="rect">
            <a:avLst/>
          </a:prstGeom>
          <a:solidFill>
            <a:schemeClr val="bg1"/>
          </a:solidFill>
        </p:spPr>
        <p:txBody>
          <a:bodyPr wrap="square" rtlCol="0">
            <a:spAutoFit/>
          </a:bodyPr>
          <a:lstStyle/>
          <a:p>
            <a:pPr algn="ctr"/>
            <a:r>
              <a:rPr lang="en-GB" sz="4400" b="1" dirty="0">
                <a:latin typeface="Maiandra GD" panose="020E0502030308020204" pitchFamily="34" charset="0"/>
              </a:rPr>
              <a:t>P</a:t>
            </a:r>
            <a:br>
              <a:rPr lang="en-GB" sz="4400" b="1" dirty="0">
                <a:latin typeface="Maiandra GD" panose="020E0502030308020204" pitchFamily="34" charset="0"/>
              </a:rPr>
            </a:br>
            <a:r>
              <a:rPr lang="en-GB" sz="4400" b="1" dirty="0">
                <a:latin typeface="Maiandra GD" panose="020E0502030308020204" pitchFamily="34" charset="0"/>
              </a:rPr>
              <a:t>R</a:t>
            </a:r>
            <a:br>
              <a:rPr lang="en-GB" sz="4400" b="1" dirty="0">
                <a:latin typeface="Maiandra GD" panose="020E0502030308020204" pitchFamily="34" charset="0"/>
              </a:rPr>
            </a:br>
            <a:r>
              <a:rPr lang="en-GB" sz="4400" b="1" dirty="0">
                <a:latin typeface="Maiandra GD" panose="020E0502030308020204" pitchFamily="34" charset="0"/>
              </a:rPr>
              <a:t>O</a:t>
            </a:r>
            <a:br>
              <a:rPr lang="en-GB" sz="4400" b="1" dirty="0">
                <a:latin typeface="Maiandra GD" panose="020E0502030308020204" pitchFamily="34" charset="0"/>
              </a:rPr>
            </a:br>
            <a:r>
              <a:rPr lang="en-GB" sz="4400" b="1" dirty="0">
                <a:latin typeface="Maiandra GD" panose="020E0502030308020204" pitchFamily="34" charset="0"/>
              </a:rPr>
              <a:t>P</a:t>
            </a:r>
            <a:br>
              <a:rPr lang="en-GB" sz="4400" b="1" dirty="0">
                <a:latin typeface="Maiandra GD" panose="020E0502030308020204" pitchFamily="34" charset="0"/>
              </a:rPr>
            </a:br>
            <a:r>
              <a:rPr lang="en-GB" sz="4400" b="1" dirty="0">
                <a:latin typeface="Maiandra GD" panose="020E0502030308020204" pitchFamily="34" charset="0"/>
              </a:rPr>
              <a:t>A</a:t>
            </a:r>
            <a:br>
              <a:rPr lang="en-GB" sz="4400" b="1" dirty="0">
                <a:latin typeface="Maiandra GD" panose="020E0502030308020204" pitchFamily="34" charset="0"/>
              </a:rPr>
            </a:br>
            <a:r>
              <a:rPr lang="en-GB" sz="4400" b="1" dirty="0">
                <a:latin typeface="Maiandra GD" panose="020E0502030308020204" pitchFamily="34" charset="0"/>
              </a:rPr>
              <a:t>G</a:t>
            </a:r>
            <a:br>
              <a:rPr lang="en-GB" sz="4400" b="1" dirty="0">
                <a:latin typeface="Maiandra GD" panose="020E0502030308020204" pitchFamily="34" charset="0"/>
              </a:rPr>
            </a:br>
            <a:r>
              <a:rPr lang="en-GB" sz="4400" b="1" dirty="0">
                <a:latin typeface="Maiandra GD" panose="020E0502030308020204" pitchFamily="34" charset="0"/>
              </a:rPr>
              <a:t>A</a:t>
            </a:r>
            <a:br>
              <a:rPr lang="en-GB" sz="4400" b="1" dirty="0">
                <a:latin typeface="Maiandra GD" panose="020E0502030308020204" pitchFamily="34" charset="0"/>
              </a:rPr>
            </a:br>
            <a:r>
              <a:rPr lang="en-GB" sz="4400" b="1" dirty="0">
                <a:latin typeface="Maiandra GD" panose="020E0502030308020204" pitchFamily="34" charset="0"/>
              </a:rPr>
              <a:t>N</a:t>
            </a:r>
            <a:br>
              <a:rPr lang="en-GB" sz="4400" b="1" dirty="0">
                <a:latin typeface="Maiandra GD" panose="020E0502030308020204" pitchFamily="34" charset="0"/>
              </a:rPr>
            </a:br>
            <a:r>
              <a:rPr lang="en-GB" sz="4400" b="1" dirty="0">
                <a:latin typeface="Maiandra GD" panose="020E0502030308020204" pitchFamily="34" charset="0"/>
              </a:rPr>
              <a:t>D</a:t>
            </a:r>
            <a:br>
              <a:rPr lang="en-GB" sz="4400" b="1" dirty="0">
                <a:latin typeface="Maiandra GD" panose="020E0502030308020204" pitchFamily="34" charset="0"/>
              </a:rPr>
            </a:br>
            <a:r>
              <a:rPr lang="en-GB" sz="4400" b="1" dirty="0">
                <a:latin typeface="Maiandra GD" panose="020E0502030308020204" pitchFamily="34" charset="0"/>
              </a:rPr>
              <a:t>A</a:t>
            </a:r>
            <a:endParaRPr lang="en-GB" sz="2000" dirty="0">
              <a:latin typeface="Maiandra GD" panose="020E0502030308020204" pitchFamily="34" charset="0"/>
            </a:endParaRP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2052" name="Picture 4" descr="http://ohpi.org.au/wp-content/uploads/2014/04/fbid-142249308466738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23234">
            <a:off x="4882136" y="594214"/>
            <a:ext cx="4400551" cy="5462754"/>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http://sefershoah.files.wordpress.com/2010/11/poster-guilty-war.jpg?w=450"/>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rot="21002776">
            <a:off x="6191198" y="390166"/>
            <a:ext cx="4286250" cy="6143626"/>
          </a:xfrm>
          <a:prstGeom prst="rect">
            <a:avLst/>
          </a:prstGeom>
          <a:noFill/>
          <a:extLst>
            <a:ext uri="{909E8E84-426E-40DD-AFC4-6F175D3DCCD1}">
              <a14:hiddenFill xmlns:a14="http://schemas.microsoft.com/office/drawing/2010/main">
                <a:solidFill>
                  <a:srgbClr val="FFFFFF"/>
                </a:solidFill>
              </a14:hiddenFill>
            </a:ext>
          </a:extLst>
        </p:spPr>
      </p:pic>
      <p:pic>
        <p:nvPicPr>
          <p:cNvPr id="2062" name="Picture 14" descr="http://www.ushmm.org/propaganda/assets/images/500x/film-eternal-jew.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945155" y="574233"/>
            <a:ext cx="4042989" cy="5619756"/>
          </a:xfrm>
          <a:prstGeom prst="rect">
            <a:avLst/>
          </a:prstGeom>
          <a:noFill/>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29411377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05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6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247761" y="474163"/>
            <a:ext cx="7281832" cy="6001643"/>
          </a:xfrm>
          <a:prstGeom prst="rect">
            <a:avLst/>
          </a:prstGeom>
          <a:solidFill>
            <a:schemeClr val="bg1"/>
          </a:solidFill>
        </p:spPr>
        <p:txBody>
          <a:bodyPr wrap="square" rtlCol="0">
            <a:spAutoFit/>
          </a:bodyPr>
          <a:lstStyle/>
          <a:p>
            <a:pPr algn="ctr"/>
            <a:r>
              <a:rPr lang="en-GB" sz="3200" b="1" u="sng" dirty="0">
                <a:latin typeface="Maiandra GD" panose="020E0502030308020204" pitchFamily="34" charset="0"/>
                <a:cs typeface="Aharoni" panose="02010803020104030203" pitchFamily="2" charset="-79"/>
              </a:rPr>
              <a:t>Escalating  Persecution</a:t>
            </a:r>
            <a:br>
              <a:rPr lang="en-GB" sz="3200" b="1" dirty="0">
                <a:latin typeface="Maiandra GD" panose="020E0502030308020204" pitchFamily="34" charset="0"/>
                <a:cs typeface="Aharoni" panose="02010803020104030203" pitchFamily="2" charset="-79"/>
              </a:rPr>
            </a:br>
            <a:br>
              <a:rPr lang="en-GB" sz="3200" dirty="0">
                <a:latin typeface="Maiandra GD" panose="020E0502030308020204" pitchFamily="34" charset="0"/>
                <a:cs typeface="Aharoni" panose="02010803020104030203" pitchFamily="2" charset="-79"/>
              </a:rPr>
            </a:br>
            <a:br>
              <a:rPr lang="en-GB" sz="3200" dirty="0">
                <a:latin typeface="Maiandra GD" panose="020E0502030308020204" pitchFamily="34" charset="0"/>
                <a:cs typeface="Aharoni" panose="02010803020104030203" pitchFamily="2" charset="-79"/>
              </a:rPr>
            </a:br>
            <a:r>
              <a:rPr lang="en-GB" sz="3200" dirty="0">
                <a:latin typeface="Maiandra GD" panose="020E0502030308020204" pitchFamily="34" charset="0"/>
                <a:cs typeface="Aharoni" panose="02010803020104030203" pitchFamily="2" charset="-79"/>
              </a:rPr>
              <a:t>The Nazis anti-Semitic ideas were clear. </a:t>
            </a:r>
            <a:br>
              <a:rPr lang="en-GB" sz="3200" dirty="0">
                <a:latin typeface="Maiandra GD" panose="020E0502030308020204" pitchFamily="34" charset="0"/>
                <a:cs typeface="Aharoni" panose="02010803020104030203" pitchFamily="2" charset="-79"/>
              </a:rPr>
            </a:br>
            <a:r>
              <a:rPr lang="en-GB" sz="3200" dirty="0">
                <a:latin typeface="Maiandra GD" panose="020E0502030308020204" pitchFamily="34" charset="0"/>
                <a:cs typeface="Aharoni" panose="02010803020104030203" pitchFamily="2" charset="-79"/>
              </a:rPr>
              <a:t>Once Hitler took power in 1934, he began to act on his plans </a:t>
            </a:r>
            <a:r>
              <a:rPr lang="en-GB" sz="3200" b="1" dirty="0">
                <a:latin typeface="Maiandra GD" panose="020E0502030308020204" pitchFamily="34" charset="0"/>
                <a:cs typeface="Aharoni" panose="02010803020104030203" pitchFamily="2" charset="-79"/>
              </a:rPr>
              <a:t>to eliminate </a:t>
            </a:r>
            <a:r>
              <a:rPr lang="en-GB" sz="3200" dirty="0">
                <a:latin typeface="Maiandra GD" panose="020E0502030308020204" pitchFamily="34" charset="0"/>
                <a:cs typeface="Aharoni" panose="02010803020104030203" pitchFamily="2" charset="-79"/>
              </a:rPr>
              <a:t>Jews from German society. </a:t>
            </a:r>
            <a:br>
              <a:rPr lang="en-GB" sz="3200" dirty="0">
                <a:latin typeface="Maiandra GD" panose="020E0502030308020204" pitchFamily="34" charset="0"/>
                <a:cs typeface="Aharoni" panose="02010803020104030203" pitchFamily="2" charset="-79"/>
              </a:rPr>
            </a:br>
            <a:endParaRPr lang="en-GB" sz="3200" dirty="0">
              <a:latin typeface="Maiandra GD" panose="020E0502030308020204" pitchFamily="34" charset="0"/>
              <a:cs typeface="Aharoni" panose="02010803020104030203" pitchFamily="2" charset="-79"/>
            </a:endParaRPr>
          </a:p>
          <a:p>
            <a:pPr algn="ctr"/>
            <a:r>
              <a:rPr lang="en-GB" sz="3200" dirty="0">
                <a:latin typeface="Maiandra GD" panose="020E0502030308020204" pitchFamily="34" charset="0"/>
                <a:cs typeface="Aharoni" panose="02010803020104030203" pitchFamily="2" charset="-79"/>
              </a:rPr>
              <a:t>As the Nazi dictatorship strengthened measures taken against the Jews would get more and more severe.</a:t>
            </a:r>
          </a:p>
          <a:p>
            <a:pPr algn="ctr"/>
            <a:endParaRPr lang="en-GB" sz="3200" dirty="0">
              <a:latin typeface="Maiandra GD" panose="020E0502030308020204" pitchFamily="34" charset="0"/>
            </a:endParaRP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122" name="Picture 2" descr="https://encrypted-tbn1.gstatic.com/images?q=tbn:ANd9GcRPPCUFces9_fOIL2UGDAzAFhazGRTPeNvUri8qWQ-0UU-e7KqdiQ"/>
          <p:cNvPicPr>
            <a:picLocks noChangeAspect="1" noChangeArrowheads="1"/>
          </p:cNvPicPr>
          <p:nvPr/>
        </p:nvPicPr>
        <p:blipFill rotWithShape="1">
          <a:blip r:embed="rId3">
            <a:extLst>
              <a:ext uri="{28A0092B-C50C-407E-A947-70E740481C1C}">
                <a14:useLocalDpi xmlns:a14="http://schemas.microsoft.com/office/drawing/2010/main" val="0"/>
              </a:ext>
            </a:extLst>
          </a:blip>
          <a:srcRect l="1984" r="2259" b="23721"/>
          <a:stretch/>
        </p:blipFill>
        <p:spPr bwMode="auto">
          <a:xfrm>
            <a:off x="7656352" y="474163"/>
            <a:ext cx="3222166" cy="32593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4" name="Picture 4" descr="https://encrypted-tbn2.gstatic.com/images?q=tbn:ANd9GcRhp_-lzjosD7liZHOKUcdoyt66HhzKIn7nlZ81G0suG5eDpDW5"/>
          <p:cNvPicPr>
            <a:picLocks noChangeAspect="1" noChangeArrowheads="1"/>
          </p:cNvPicPr>
          <p:nvPr/>
        </p:nvPicPr>
        <p:blipFill rotWithShape="1">
          <a:blip r:embed="rId4">
            <a:extLst>
              <a:ext uri="{28A0092B-C50C-407E-A947-70E740481C1C}">
                <a14:useLocalDpi xmlns:a14="http://schemas.microsoft.com/office/drawing/2010/main" val="0"/>
              </a:ext>
            </a:extLst>
          </a:blip>
          <a:srcRect l="7077" t="3342" r="5496" b="6142"/>
          <a:stretch/>
        </p:blipFill>
        <p:spPr bwMode="auto">
          <a:xfrm>
            <a:off x="7909870" y="1072275"/>
            <a:ext cx="3357788" cy="3222705"/>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26" name="Picture 6" descr="https://okinawadotwordpressdotcom1.files.wordpress.com/2012/08/centropa_01.jpg?w=300&amp;h=198"/>
          <p:cNvPicPr>
            <a:picLocks noChangeAspect="1" noChangeArrowheads="1"/>
          </p:cNvPicPr>
          <p:nvPr/>
        </p:nvPicPr>
        <p:blipFill rotWithShape="1">
          <a:blip r:embed="rId5">
            <a:extLst>
              <a:ext uri="{28A0092B-C50C-407E-A947-70E740481C1C}">
                <a14:useLocalDpi xmlns:a14="http://schemas.microsoft.com/office/drawing/2010/main" val="0"/>
              </a:ext>
            </a:extLst>
          </a:blip>
          <a:srcRect l="12170" r="6268"/>
          <a:stretch/>
        </p:blipFill>
        <p:spPr bwMode="auto">
          <a:xfrm>
            <a:off x="7909870" y="1853162"/>
            <a:ext cx="3753547" cy="3037409"/>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9218" name="Picture 2" descr="http://s3.amazonaws.com/readers/2011/03/28/stroopreportwarsawghettouprising06b_1.jp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296289" y="2569460"/>
            <a:ext cx="3564387" cy="2778134"/>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5132" name="Picture 12" descr="https://encrypted-tbn2.gstatic.com/images?q=tbn:ANd9GcSdXpYL_97Z49YS7J1W8Zm5quYYa27m9UP4F_-XQu15rTpInh5h"/>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37436" y="3243762"/>
            <a:ext cx="3406803" cy="3130183"/>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040041881"/>
      </p:ext>
    </p:extLst>
  </p:cSld>
  <p:clrMapOvr>
    <a:masterClrMapping/>
  </p:clrMapOvr>
  <mc:AlternateContent xmlns:mc="http://schemas.openxmlformats.org/markup-compatibility/2006" xmlns:p14="http://schemas.microsoft.com/office/powerpoint/2010/main">
    <mc:Choice Requires="p14">
      <p:transition p14:dur="1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2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12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9218"/>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1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120402"/>
            <a:ext cx="7507203" cy="6986528"/>
          </a:xfrm>
          <a:prstGeom prst="rect">
            <a:avLst/>
          </a:prstGeom>
          <a:solidFill>
            <a:schemeClr val="bg1"/>
          </a:solidFill>
        </p:spPr>
        <p:txBody>
          <a:bodyPr wrap="square" rtlCol="0">
            <a:spAutoFit/>
          </a:bodyPr>
          <a:lstStyle/>
          <a:p>
            <a:pPr algn="ctr"/>
            <a:r>
              <a:rPr lang="en-GB" sz="2800" b="1" dirty="0">
                <a:latin typeface="Maiandra GD" panose="020E0502030308020204" pitchFamily="34" charset="0"/>
              </a:rPr>
              <a:t>The Nuremberg Laws: 1935</a:t>
            </a:r>
            <a:br>
              <a:rPr lang="en-GB" sz="2800" dirty="0">
                <a:latin typeface="Maiandra GD" panose="020E0502030308020204" pitchFamily="34" charset="0"/>
              </a:rPr>
            </a:br>
            <a:br>
              <a:rPr lang="en-GB" sz="2800" dirty="0">
                <a:latin typeface="Maiandra GD" panose="020E0502030308020204" pitchFamily="34" charset="0"/>
              </a:rPr>
            </a:br>
            <a:r>
              <a:rPr lang="en-GB" sz="2800" dirty="0">
                <a:latin typeface="Maiandra GD" panose="020E0502030308020204" pitchFamily="34" charset="0"/>
              </a:rPr>
              <a:t>After becoming the undisputed leader of Germany in 1934, Hitler and the Nazis immediately began to discriminate and persecute the Jewish population throughout Germany.</a:t>
            </a:r>
          </a:p>
          <a:p>
            <a:pPr algn="ctr"/>
            <a:br>
              <a:rPr lang="en-GB" sz="2800" dirty="0">
                <a:latin typeface="Maiandra GD" panose="020E0502030308020204" pitchFamily="34" charset="0"/>
              </a:rPr>
            </a:br>
            <a:r>
              <a:rPr lang="en-GB" sz="2800" dirty="0">
                <a:latin typeface="Maiandra GD" panose="020E0502030308020204" pitchFamily="34" charset="0"/>
              </a:rPr>
              <a:t> The </a:t>
            </a:r>
            <a:r>
              <a:rPr lang="en-GB" sz="2800" b="1" dirty="0">
                <a:latin typeface="Maiandra GD" panose="020E0502030308020204" pitchFamily="34" charset="0"/>
              </a:rPr>
              <a:t>Nuremberg Laws </a:t>
            </a:r>
            <a:r>
              <a:rPr lang="en-GB" sz="2800" dirty="0">
                <a:latin typeface="Maiandra GD" panose="020E0502030308020204" pitchFamily="34" charset="0"/>
              </a:rPr>
              <a:t>ordered all Jews to be registered and wear a </a:t>
            </a:r>
            <a:r>
              <a:rPr lang="en-GB" sz="2800" b="1" dirty="0">
                <a:latin typeface="Maiandra GD" panose="020E0502030308020204" pitchFamily="34" charset="0"/>
              </a:rPr>
              <a:t>Star of David </a:t>
            </a:r>
            <a:r>
              <a:rPr lang="en-GB" sz="2800" dirty="0">
                <a:latin typeface="Maiandra GD" panose="020E0502030308020204" pitchFamily="34" charset="0"/>
              </a:rPr>
              <a:t>whenever in public.</a:t>
            </a:r>
            <a:br>
              <a:rPr lang="en-GB" sz="2800" dirty="0">
                <a:latin typeface="Maiandra GD" panose="020E0502030308020204" pitchFamily="34" charset="0"/>
              </a:rPr>
            </a:br>
            <a:endParaRPr lang="en-GB" sz="2800" dirty="0">
              <a:latin typeface="Maiandra GD" panose="020E0502030308020204" pitchFamily="34" charset="0"/>
            </a:endParaRPr>
          </a:p>
          <a:p>
            <a:pPr algn="ctr"/>
            <a:r>
              <a:rPr lang="en-GB" sz="2800" dirty="0">
                <a:latin typeface="Maiandra GD" panose="020E0502030308020204" pitchFamily="34" charset="0"/>
              </a:rPr>
              <a:t> Jews were removed from key jobs and political positions and forbidden from marrying ‘pure Germans’.</a:t>
            </a:r>
          </a:p>
          <a:p>
            <a:endParaRPr lang="en-GB" sz="2800" dirty="0">
              <a:latin typeface="Maiandra GD" panose="020E0502030308020204" pitchFamily="34" charset="0"/>
            </a:endParaRP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48" name="Picture 4" descr="http://www.federalna.ba/files/30.5.2012./davidova_zvijezda_holokaust.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07203" y="445451"/>
            <a:ext cx="4134555" cy="2697798"/>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pic>
        <p:nvPicPr>
          <p:cNvPr id="6150" name="Picture 6" descr="https://encrypted-tbn2.gstatic.com/images?q=tbn:ANd9GcRwn0JXmUWexMTvHitq3xvosVQyk4KumoBmHTrfYVGTjip6Ry7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802245" y="3497580"/>
            <a:ext cx="3839513" cy="3074670"/>
          </a:xfrm>
          <a:prstGeom prst="rect">
            <a:avLst/>
          </a:prstGeom>
          <a:ln>
            <a:noFill/>
          </a:ln>
          <a:effectLst>
            <a:outerShdw blurRad="292100" dist="139700" dir="2700000" algn="tl" rotWithShape="0">
              <a:srgbClr val="333333">
                <a:alpha val="65000"/>
              </a:srgbClr>
            </a:outerShdw>
          </a:effectLst>
          <a:extLst>
            <a:ext uri="{909E8E84-426E-40DD-AFC4-6F175D3DCCD1}">
              <a14:hiddenFill xmlns:a14="http://schemas.microsoft.com/office/drawing/2010/main">
                <a:solidFill>
                  <a:srgbClr val="FFFFFF"/>
                </a:solidFill>
              </a14:hiddenFill>
            </a:ext>
          </a:extLst>
        </p:spPr>
      </p:pic>
      <p:sp>
        <p:nvSpPr>
          <p:cNvPr id="8" name="Oval 7"/>
          <p:cNvSpPr/>
          <p:nvPr/>
        </p:nvSpPr>
        <p:spPr>
          <a:xfrm>
            <a:off x="8332877" y="2013993"/>
            <a:ext cx="1003610" cy="925551"/>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Oval 8"/>
          <p:cNvSpPr/>
          <p:nvPr/>
        </p:nvSpPr>
        <p:spPr>
          <a:xfrm>
            <a:off x="8233886" y="4261232"/>
            <a:ext cx="1942079" cy="1956687"/>
          </a:xfrm>
          <a:prstGeom prst="ellipse">
            <a:avLst/>
          </a:prstGeom>
          <a:noFill/>
          <a:ln w="57150">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custDataLst>
      <p:tags r:id="rId1"/>
    </p:custDataLst>
    <p:extLst>
      <p:ext uri="{BB962C8B-B14F-4D97-AF65-F5344CB8AC3E}">
        <p14:creationId xmlns:p14="http://schemas.microsoft.com/office/powerpoint/2010/main" val="1679015616"/>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90465" y="-616070"/>
            <a:ext cx="11211068" cy="1384995"/>
          </a:xfrm>
          <a:prstGeom prst="rect">
            <a:avLst/>
          </a:prstGeom>
          <a:solidFill>
            <a:schemeClr val="bg1"/>
          </a:solidFill>
        </p:spPr>
        <p:txBody>
          <a:bodyPr wrap="square" rtlCol="0">
            <a:spAutoFit/>
          </a:bodyPr>
          <a:lstStyle/>
          <a:p>
            <a:pPr algn="ctr"/>
            <a:br>
              <a:rPr lang="en-GB" sz="2800" dirty="0">
                <a:latin typeface="Maiandra GD" panose="020E0502030308020204" pitchFamily="34" charset="0"/>
              </a:rPr>
            </a:br>
            <a:br>
              <a:rPr lang="en-GB" sz="2800" dirty="0">
                <a:latin typeface="Maiandra GD" panose="020E0502030308020204" pitchFamily="34" charset="0"/>
              </a:rPr>
            </a:br>
            <a:r>
              <a:rPr lang="en-GB" sz="2800" dirty="0">
                <a:latin typeface="Maiandra GD" panose="020E0502030308020204" pitchFamily="34" charset="0"/>
              </a:rPr>
              <a:t>Some of the laws aimed at the German Jewish population</a:t>
            </a: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7" name="Picture 6">
            <a:extLst>
              <a:ext uri="{FF2B5EF4-FFF2-40B4-BE49-F238E27FC236}">
                <a16:creationId xmlns:a16="http://schemas.microsoft.com/office/drawing/2014/main" id="{3DE571E9-3CEF-4CE9-BB65-872EFF943F06}"/>
              </a:ext>
            </a:extLst>
          </p:cNvPr>
          <p:cNvPicPr>
            <a:picLocks noChangeAspect="1"/>
          </p:cNvPicPr>
          <p:nvPr/>
        </p:nvPicPr>
        <p:blipFill>
          <a:blip r:embed="rId3"/>
          <a:stretch>
            <a:fillRect/>
          </a:stretch>
        </p:blipFill>
        <p:spPr>
          <a:xfrm>
            <a:off x="2369925" y="3937722"/>
            <a:ext cx="3178620" cy="2827458"/>
          </a:xfrm>
          <a:prstGeom prst="rect">
            <a:avLst/>
          </a:prstGeom>
        </p:spPr>
      </p:pic>
      <p:pic>
        <p:nvPicPr>
          <p:cNvPr id="13" name="Picture 12">
            <a:extLst>
              <a:ext uri="{FF2B5EF4-FFF2-40B4-BE49-F238E27FC236}">
                <a16:creationId xmlns:a16="http://schemas.microsoft.com/office/drawing/2014/main" id="{9B0C8ABA-0DB8-4A53-9C68-93DB3289A5B4}"/>
              </a:ext>
            </a:extLst>
          </p:cNvPr>
          <p:cNvPicPr>
            <a:picLocks noChangeAspect="1"/>
          </p:cNvPicPr>
          <p:nvPr/>
        </p:nvPicPr>
        <p:blipFill>
          <a:blip r:embed="rId4"/>
          <a:stretch>
            <a:fillRect/>
          </a:stretch>
        </p:blipFill>
        <p:spPr>
          <a:xfrm>
            <a:off x="4636267" y="974526"/>
            <a:ext cx="2919465" cy="2858516"/>
          </a:xfrm>
          <a:prstGeom prst="rect">
            <a:avLst/>
          </a:prstGeom>
        </p:spPr>
      </p:pic>
      <p:pic>
        <p:nvPicPr>
          <p:cNvPr id="21" name="Picture 20">
            <a:extLst>
              <a:ext uri="{FF2B5EF4-FFF2-40B4-BE49-F238E27FC236}">
                <a16:creationId xmlns:a16="http://schemas.microsoft.com/office/drawing/2014/main" id="{F267224A-A250-4628-BB2B-EDFDD5587B9D}"/>
              </a:ext>
            </a:extLst>
          </p:cNvPr>
          <p:cNvPicPr>
            <a:picLocks noChangeAspect="1"/>
          </p:cNvPicPr>
          <p:nvPr/>
        </p:nvPicPr>
        <p:blipFill>
          <a:blip r:embed="rId5"/>
          <a:stretch>
            <a:fillRect/>
          </a:stretch>
        </p:blipFill>
        <p:spPr>
          <a:xfrm>
            <a:off x="8786416" y="981363"/>
            <a:ext cx="3178620" cy="3178620"/>
          </a:xfrm>
          <a:prstGeom prst="rect">
            <a:avLst/>
          </a:prstGeom>
        </p:spPr>
      </p:pic>
      <p:pic>
        <p:nvPicPr>
          <p:cNvPr id="23" name="Picture 22">
            <a:extLst>
              <a:ext uri="{FF2B5EF4-FFF2-40B4-BE49-F238E27FC236}">
                <a16:creationId xmlns:a16="http://schemas.microsoft.com/office/drawing/2014/main" id="{4A496CFC-5919-4BED-B1AE-BB7BDE90CEC6}"/>
              </a:ext>
            </a:extLst>
          </p:cNvPr>
          <p:cNvPicPr>
            <a:picLocks noChangeAspect="1"/>
          </p:cNvPicPr>
          <p:nvPr/>
        </p:nvPicPr>
        <p:blipFill>
          <a:blip r:embed="rId6"/>
          <a:stretch>
            <a:fillRect/>
          </a:stretch>
        </p:blipFill>
        <p:spPr>
          <a:xfrm>
            <a:off x="226964" y="881861"/>
            <a:ext cx="3066113" cy="2934170"/>
          </a:xfrm>
          <a:prstGeom prst="rect">
            <a:avLst/>
          </a:prstGeom>
        </p:spPr>
      </p:pic>
      <p:pic>
        <p:nvPicPr>
          <p:cNvPr id="26" name="Picture 25">
            <a:extLst>
              <a:ext uri="{FF2B5EF4-FFF2-40B4-BE49-F238E27FC236}">
                <a16:creationId xmlns:a16="http://schemas.microsoft.com/office/drawing/2014/main" id="{7A41D614-ACB6-43F8-899B-E5A6642679BF}"/>
              </a:ext>
            </a:extLst>
          </p:cNvPr>
          <p:cNvPicPr>
            <a:picLocks noChangeAspect="1"/>
          </p:cNvPicPr>
          <p:nvPr/>
        </p:nvPicPr>
        <p:blipFill>
          <a:blip r:embed="rId7"/>
          <a:stretch>
            <a:fillRect/>
          </a:stretch>
        </p:blipFill>
        <p:spPr>
          <a:xfrm>
            <a:off x="6319685" y="3833042"/>
            <a:ext cx="2888001" cy="2762175"/>
          </a:xfrm>
          <a:prstGeom prst="rect">
            <a:avLst/>
          </a:prstGeom>
        </p:spPr>
      </p:pic>
    </p:spTree>
    <p:custDataLst>
      <p:tags r:id="rId1"/>
    </p:custDataLst>
    <p:extLst>
      <p:ext uri="{BB962C8B-B14F-4D97-AF65-F5344CB8AC3E}">
        <p14:creationId xmlns:p14="http://schemas.microsoft.com/office/powerpoint/2010/main" val="1802136882"/>
      </p:ext>
    </p:extLst>
  </p:cSld>
  <p:clrMapOvr>
    <a:masterClrMapping/>
  </p:clrMapOvr>
  <mc:AlternateContent xmlns:mc="http://schemas.openxmlformats.org/markup-compatibility/2006">
    <mc:Choice xmlns:p14="http://schemas.microsoft.com/office/powerpoint/2010/main" Requires="p14">
      <p:transition p14:dur="0" advClick="0"/>
    </mc:Choice>
    <mc:Fallback>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1000"/>
                                        <p:tgtEl>
                                          <p:spTgt spid="23"/>
                                        </p:tgtEl>
                                      </p:cBhvr>
                                    </p:animEffect>
                                    <p:anim calcmode="lin" valueType="num">
                                      <p:cBhvr>
                                        <p:cTn id="8" dur="1000" fill="hold"/>
                                        <p:tgtEl>
                                          <p:spTgt spid="23"/>
                                        </p:tgtEl>
                                        <p:attrNameLst>
                                          <p:attrName>ppt_x</p:attrName>
                                        </p:attrNameLst>
                                      </p:cBhvr>
                                      <p:tavLst>
                                        <p:tav tm="0">
                                          <p:val>
                                            <p:strVal val="#ppt_x"/>
                                          </p:val>
                                        </p:tav>
                                        <p:tav tm="100000">
                                          <p:val>
                                            <p:strVal val="#ppt_x"/>
                                          </p:val>
                                        </p:tav>
                                      </p:tavLst>
                                    </p:anim>
                                    <p:anim calcmode="lin" valueType="num">
                                      <p:cBhvr>
                                        <p:cTn id="9" dur="1000" fill="hold"/>
                                        <p:tgtEl>
                                          <p:spTgt spid="23"/>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13"/>
                                        </p:tgtEl>
                                        <p:attrNameLst>
                                          <p:attrName>style.visibility</p:attrName>
                                        </p:attrNameLst>
                                      </p:cBhvr>
                                      <p:to>
                                        <p:strVal val="visible"/>
                                      </p:to>
                                    </p:set>
                                    <p:animEffect transition="in" filter="fade">
                                      <p:cBhvr>
                                        <p:cTn id="14" dur="1000"/>
                                        <p:tgtEl>
                                          <p:spTgt spid="13"/>
                                        </p:tgtEl>
                                      </p:cBhvr>
                                    </p:animEffect>
                                    <p:anim calcmode="lin" valueType="num">
                                      <p:cBhvr>
                                        <p:cTn id="15" dur="1000" fill="hold"/>
                                        <p:tgtEl>
                                          <p:spTgt spid="13"/>
                                        </p:tgtEl>
                                        <p:attrNameLst>
                                          <p:attrName>ppt_x</p:attrName>
                                        </p:attrNameLst>
                                      </p:cBhvr>
                                      <p:tavLst>
                                        <p:tav tm="0">
                                          <p:val>
                                            <p:strVal val="#ppt_x"/>
                                          </p:val>
                                        </p:tav>
                                        <p:tav tm="100000">
                                          <p:val>
                                            <p:strVal val="#ppt_x"/>
                                          </p:val>
                                        </p:tav>
                                      </p:tavLst>
                                    </p:anim>
                                    <p:anim calcmode="lin" valueType="num">
                                      <p:cBhvr>
                                        <p:cTn id="16" dur="1000" fill="hold"/>
                                        <p:tgtEl>
                                          <p:spTgt spid="13"/>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fade">
                                      <p:cBhvr>
                                        <p:cTn id="21" dur="1000"/>
                                        <p:tgtEl>
                                          <p:spTgt spid="21"/>
                                        </p:tgtEl>
                                      </p:cBhvr>
                                    </p:animEffect>
                                    <p:anim calcmode="lin" valueType="num">
                                      <p:cBhvr>
                                        <p:cTn id="22" dur="1000" fill="hold"/>
                                        <p:tgtEl>
                                          <p:spTgt spid="21"/>
                                        </p:tgtEl>
                                        <p:attrNameLst>
                                          <p:attrName>ppt_x</p:attrName>
                                        </p:attrNameLst>
                                      </p:cBhvr>
                                      <p:tavLst>
                                        <p:tav tm="0">
                                          <p:val>
                                            <p:strVal val="#ppt_x"/>
                                          </p:val>
                                        </p:tav>
                                        <p:tav tm="100000">
                                          <p:val>
                                            <p:strVal val="#ppt_x"/>
                                          </p:val>
                                        </p:tav>
                                      </p:tavLst>
                                    </p:anim>
                                    <p:anim calcmode="lin" valueType="num">
                                      <p:cBhvr>
                                        <p:cTn id="2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7"/>
                                        </p:tgtEl>
                                        <p:attrNameLst>
                                          <p:attrName>style.visibility</p:attrName>
                                        </p:attrNameLst>
                                      </p:cBhvr>
                                      <p:to>
                                        <p:strVal val="visible"/>
                                      </p:to>
                                    </p:set>
                                    <p:animEffect transition="in" filter="fade">
                                      <p:cBhvr>
                                        <p:cTn id="28" dur="1000"/>
                                        <p:tgtEl>
                                          <p:spTgt spid="7"/>
                                        </p:tgtEl>
                                      </p:cBhvr>
                                    </p:animEffect>
                                    <p:anim calcmode="lin" valueType="num">
                                      <p:cBhvr>
                                        <p:cTn id="29" dur="1000" fill="hold"/>
                                        <p:tgtEl>
                                          <p:spTgt spid="7"/>
                                        </p:tgtEl>
                                        <p:attrNameLst>
                                          <p:attrName>ppt_x</p:attrName>
                                        </p:attrNameLst>
                                      </p:cBhvr>
                                      <p:tavLst>
                                        <p:tav tm="0">
                                          <p:val>
                                            <p:strVal val="#ppt_x"/>
                                          </p:val>
                                        </p:tav>
                                        <p:tav tm="100000">
                                          <p:val>
                                            <p:strVal val="#ppt_x"/>
                                          </p:val>
                                        </p:tav>
                                      </p:tavLst>
                                    </p:anim>
                                    <p:anim calcmode="lin" valueType="num">
                                      <p:cBhvr>
                                        <p:cTn id="30"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1000"/>
                                        <p:tgtEl>
                                          <p:spTgt spid="26"/>
                                        </p:tgtEl>
                                      </p:cBhvr>
                                    </p:animEffect>
                                    <p:anim calcmode="lin" valueType="num">
                                      <p:cBhvr>
                                        <p:cTn id="36" dur="1000" fill="hold"/>
                                        <p:tgtEl>
                                          <p:spTgt spid="26"/>
                                        </p:tgtEl>
                                        <p:attrNameLst>
                                          <p:attrName>ppt_x</p:attrName>
                                        </p:attrNameLst>
                                      </p:cBhvr>
                                      <p:tavLst>
                                        <p:tav tm="0">
                                          <p:val>
                                            <p:strVal val="#ppt_x"/>
                                          </p:val>
                                        </p:tav>
                                        <p:tav tm="100000">
                                          <p:val>
                                            <p:strVal val="#ppt_x"/>
                                          </p:val>
                                        </p:tav>
                                      </p:tavLst>
                                    </p:anim>
                                    <p:anim calcmode="lin" valueType="num">
                                      <p:cBhvr>
                                        <p:cTn id="37" dur="1000" fill="hold"/>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0375" y="-532160"/>
            <a:ext cx="11363218" cy="1384995"/>
          </a:xfrm>
          <a:prstGeom prst="rect">
            <a:avLst/>
          </a:prstGeom>
          <a:solidFill>
            <a:schemeClr val="bg1"/>
          </a:solidFill>
        </p:spPr>
        <p:txBody>
          <a:bodyPr wrap="square" rtlCol="0">
            <a:spAutoFit/>
          </a:bodyPr>
          <a:lstStyle/>
          <a:p>
            <a:pPr algn="ctr"/>
            <a:br>
              <a:rPr lang="en-GB" sz="2800" dirty="0">
                <a:latin typeface="Maiandra GD" panose="020E0502030308020204" pitchFamily="34" charset="0"/>
              </a:rPr>
            </a:br>
            <a:br>
              <a:rPr lang="en-GB" sz="2800" dirty="0">
                <a:latin typeface="Maiandra GD" panose="020E0502030308020204" pitchFamily="34" charset="0"/>
              </a:rPr>
            </a:br>
            <a:r>
              <a:rPr lang="en-GB" sz="2800" dirty="0">
                <a:latin typeface="Maiandra GD" panose="020E0502030308020204" pitchFamily="34" charset="0"/>
              </a:rPr>
              <a:t>Some of the laws aimed at the German Jewish population</a:t>
            </a: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9E889A5C-29B7-4AF6-867B-6C6F7122D384}"/>
              </a:ext>
            </a:extLst>
          </p:cNvPr>
          <p:cNvPicPr>
            <a:picLocks noChangeAspect="1"/>
          </p:cNvPicPr>
          <p:nvPr/>
        </p:nvPicPr>
        <p:blipFill>
          <a:blip r:embed="rId3"/>
          <a:stretch>
            <a:fillRect/>
          </a:stretch>
        </p:blipFill>
        <p:spPr>
          <a:xfrm>
            <a:off x="1100468" y="931007"/>
            <a:ext cx="3045378" cy="2876538"/>
          </a:xfrm>
          <a:prstGeom prst="rect">
            <a:avLst/>
          </a:prstGeom>
        </p:spPr>
      </p:pic>
      <p:pic>
        <p:nvPicPr>
          <p:cNvPr id="14" name="Picture 13">
            <a:extLst>
              <a:ext uri="{FF2B5EF4-FFF2-40B4-BE49-F238E27FC236}">
                <a16:creationId xmlns:a16="http://schemas.microsoft.com/office/drawing/2014/main" id="{E2756E2D-F5D3-4076-A8CE-ACC58FE246D1}"/>
              </a:ext>
            </a:extLst>
          </p:cNvPr>
          <p:cNvPicPr>
            <a:picLocks noChangeAspect="1"/>
          </p:cNvPicPr>
          <p:nvPr/>
        </p:nvPicPr>
        <p:blipFill>
          <a:blip r:embed="rId4"/>
          <a:stretch>
            <a:fillRect/>
          </a:stretch>
        </p:blipFill>
        <p:spPr>
          <a:xfrm>
            <a:off x="8141212" y="972112"/>
            <a:ext cx="2868898" cy="3046153"/>
          </a:xfrm>
          <a:prstGeom prst="rect">
            <a:avLst/>
          </a:prstGeom>
        </p:spPr>
      </p:pic>
      <p:pic>
        <p:nvPicPr>
          <p:cNvPr id="16" name="Picture 15">
            <a:extLst>
              <a:ext uri="{FF2B5EF4-FFF2-40B4-BE49-F238E27FC236}">
                <a16:creationId xmlns:a16="http://schemas.microsoft.com/office/drawing/2014/main" id="{6B1D2686-0865-45CA-BA3E-6AC29C0CF38F}"/>
              </a:ext>
            </a:extLst>
          </p:cNvPr>
          <p:cNvPicPr>
            <a:picLocks noChangeAspect="1"/>
          </p:cNvPicPr>
          <p:nvPr/>
        </p:nvPicPr>
        <p:blipFill>
          <a:blip r:embed="rId5"/>
          <a:stretch>
            <a:fillRect/>
          </a:stretch>
        </p:blipFill>
        <p:spPr>
          <a:xfrm>
            <a:off x="6662237" y="3968261"/>
            <a:ext cx="2913424" cy="2670638"/>
          </a:xfrm>
          <a:prstGeom prst="rect">
            <a:avLst/>
          </a:prstGeom>
        </p:spPr>
      </p:pic>
      <p:pic>
        <p:nvPicPr>
          <p:cNvPr id="18" name="Picture 17">
            <a:extLst>
              <a:ext uri="{FF2B5EF4-FFF2-40B4-BE49-F238E27FC236}">
                <a16:creationId xmlns:a16="http://schemas.microsoft.com/office/drawing/2014/main" id="{421AE166-24DD-4DE0-A34E-30AC60CEB891}"/>
              </a:ext>
            </a:extLst>
          </p:cNvPr>
          <p:cNvPicPr>
            <a:picLocks noChangeAspect="1"/>
          </p:cNvPicPr>
          <p:nvPr/>
        </p:nvPicPr>
        <p:blipFill>
          <a:blip r:embed="rId6"/>
          <a:stretch>
            <a:fillRect/>
          </a:stretch>
        </p:blipFill>
        <p:spPr>
          <a:xfrm>
            <a:off x="2879392" y="3803174"/>
            <a:ext cx="2969888" cy="2835725"/>
          </a:xfrm>
          <a:prstGeom prst="rect">
            <a:avLst/>
          </a:prstGeom>
        </p:spPr>
      </p:pic>
      <p:pic>
        <p:nvPicPr>
          <p:cNvPr id="20" name="Picture 19">
            <a:extLst>
              <a:ext uri="{FF2B5EF4-FFF2-40B4-BE49-F238E27FC236}">
                <a16:creationId xmlns:a16="http://schemas.microsoft.com/office/drawing/2014/main" id="{BEDBF1EC-9CF4-4D89-AC23-B065B8BED1D6}"/>
              </a:ext>
            </a:extLst>
          </p:cNvPr>
          <p:cNvPicPr>
            <a:picLocks noChangeAspect="1"/>
          </p:cNvPicPr>
          <p:nvPr/>
        </p:nvPicPr>
        <p:blipFill>
          <a:blip r:embed="rId7"/>
          <a:stretch>
            <a:fillRect/>
          </a:stretch>
        </p:blipFill>
        <p:spPr>
          <a:xfrm>
            <a:off x="4734346" y="972112"/>
            <a:ext cx="2969887" cy="2858516"/>
          </a:xfrm>
          <a:prstGeom prst="rect">
            <a:avLst/>
          </a:prstGeom>
        </p:spPr>
      </p:pic>
    </p:spTree>
    <p:custDataLst>
      <p:tags r:id="rId1"/>
    </p:custDataLst>
    <p:extLst>
      <p:ext uri="{BB962C8B-B14F-4D97-AF65-F5344CB8AC3E}">
        <p14:creationId xmlns:p14="http://schemas.microsoft.com/office/powerpoint/2010/main" val="257349240"/>
      </p:ext>
    </p:extLst>
  </p:cSld>
  <p:clrMapOvr>
    <a:masterClrMapping/>
  </p:clrMapOvr>
  <mc:AlternateContent xmlns:mc="http://schemas.openxmlformats.org/markup-compatibility/2006">
    <mc:Choice xmlns:p14="http://schemas.microsoft.com/office/powerpoint/2010/main" Requires="p14">
      <p:transition p14:dur="0" advClick="0"/>
    </mc:Choice>
    <mc:Fallback>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1000"/>
                                        <p:tgtEl>
                                          <p:spTgt spid="5"/>
                                        </p:tgtEl>
                                      </p:cBhvr>
                                    </p:animEffect>
                                    <p:anim calcmode="lin" valueType="num">
                                      <p:cBhvr>
                                        <p:cTn id="8" dur="1000" fill="hold"/>
                                        <p:tgtEl>
                                          <p:spTgt spid="5"/>
                                        </p:tgtEl>
                                        <p:attrNameLst>
                                          <p:attrName>ppt_x</p:attrName>
                                        </p:attrNameLst>
                                      </p:cBhvr>
                                      <p:tavLst>
                                        <p:tav tm="0">
                                          <p:val>
                                            <p:strVal val="#ppt_x"/>
                                          </p:val>
                                        </p:tav>
                                        <p:tav tm="100000">
                                          <p:val>
                                            <p:strVal val="#ppt_x"/>
                                          </p:val>
                                        </p:tav>
                                      </p:tavLst>
                                    </p:anim>
                                    <p:anim calcmode="lin" valueType="num">
                                      <p:cBhvr>
                                        <p:cTn id="9" dur="1000" fill="hold"/>
                                        <p:tgtEl>
                                          <p:spTgt spid="5"/>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1000"/>
                                        <p:tgtEl>
                                          <p:spTgt spid="20"/>
                                        </p:tgtEl>
                                      </p:cBhvr>
                                    </p:animEffect>
                                    <p:anim calcmode="lin" valueType="num">
                                      <p:cBhvr>
                                        <p:cTn id="15" dur="1000" fill="hold"/>
                                        <p:tgtEl>
                                          <p:spTgt spid="20"/>
                                        </p:tgtEl>
                                        <p:attrNameLst>
                                          <p:attrName>ppt_x</p:attrName>
                                        </p:attrNameLst>
                                      </p:cBhvr>
                                      <p:tavLst>
                                        <p:tav tm="0">
                                          <p:val>
                                            <p:strVal val="#ppt_x"/>
                                          </p:val>
                                        </p:tav>
                                        <p:tav tm="100000">
                                          <p:val>
                                            <p:strVal val="#ppt_x"/>
                                          </p:val>
                                        </p:tav>
                                      </p:tavLst>
                                    </p:anim>
                                    <p:anim calcmode="lin" valueType="num">
                                      <p:cBhvr>
                                        <p:cTn id="16" dur="1000" fill="hold"/>
                                        <p:tgtEl>
                                          <p:spTgt spid="20"/>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fade">
                                      <p:cBhvr>
                                        <p:cTn id="21" dur="1000"/>
                                        <p:tgtEl>
                                          <p:spTgt spid="14"/>
                                        </p:tgtEl>
                                      </p:cBhvr>
                                    </p:animEffect>
                                    <p:anim calcmode="lin" valueType="num">
                                      <p:cBhvr>
                                        <p:cTn id="22" dur="1000" fill="hold"/>
                                        <p:tgtEl>
                                          <p:spTgt spid="14"/>
                                        </p:tgtEl>
                                        <p:attrNameLst>
                                          <p:attrName>ppt_x</p:attrName>
                                        </p:attrNameLst>
                                      </p:cBhvr>
                                      <p:tavLst>
                                        <p:tav tm="0">
                                          <p:val>
                                            <p:strVal val="#ppt_x"/>
                                          </p:val>
                                        </p:tav>
                                        <p:tav tm="100000">
                                          <p:val>
                                            <p:strVal val="#ppt_x"/>
                                          </p:val>
                                        </p:tav>
                                      </p:tavLst>
                                    </p:anim>
                                    <p:anim calcmode="lin" valueType="num">
                                      <p:cBhvr>
                                        <p:cTn id="23" dur="1000" fill="hold"/>
                                        <p:tgtEl>
                                          <p:spTgt spid="14"/>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18"/>
                                        </p:tgtEl>
                                        <p:attrNameLst>
                                          <p:attrName>style.visibility</p:attrName>
                                        </p:attrNameLst>
                                      </p:cBhvr>
                                      <p:to>
                                        <p:strVal val="visible"/>
                                      </p:to>
                                    </p:set>
                                    <p:animEffect transition="in" filter="fade">
                                      <p:cBhvr>
                                        <p:cTn id="28" dur="1000"/>
                                        <p:tgtEl>
                                          <p:spTgt spid="18"/>
                                        </p:tgtEl>
                                      </p:cBhvr>
                                    </p:animEffect>
                                    <p:anim calcmode="lin" valueType="num">
                                      <p:cBhvr>
                                        <p:cTn id="29" dur="1000" fill="hold"/>
                                        <p:tgtEl>
                                          <p:spTgt spid="18"/>
                                        </p:tgtEl>
                                        <p:attrNameLst>
                                          <p:attrName>ppt_x</p:attrName>
                                        </p:attrNameLst>
                                      </p:cBhvr>
                                      <p:tavLst>
                                        <p:tav tm="0">
                                          <p:val>
                                            <p:strVal val="#ppt_x"/>
                                          </p:val>
                                        </p:tav>
                                        <p:tav tm="100000">
                                          <p:val>
                                            <p:strVal val="#ppt_x"/>
                                          </p:val>
                                        </p:tav>
                                      </p:tavLst>
                                    </p:anim>
                                    <p:anim calcmode="lin" valueType="num">
                                      <p:cBhvr>
                                        <p:cTn id="30" dur="1000" fill="hold"/>
                                        <p:tgtEl>
                                          <p:spTgt spid="18"/>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16"/>
                                        </p:tgtEl>
                                        <p:attrNameLst>
                                          <p:attrName>style.visibility</p:attrName>
                                        </p:attrNameLst>
                                      </p:cBhvr>
                                      <p:to>
                                        <p:strVal val="visible"/>
                                      </p:to>
                                    </p:set>
                                    <p:animEffect transition="in" filter="fade">
                                      <p:cBhvr>
                                        <p:cTn id="35" dur="1000"/>
                                        <p:tgtEl>
                                          <p:spTgt spid="16"/>
                                        </p:tgtEl>
                                      </p:cBhvr>
                                    </p:animEffect>
                                    <p:anim calcmode="lin" valueType="num">
                                      <p:cBhvr>
                                        <p:cTn id="36" dur="1000" fill="hold"/>
                                        <p:tgtEl>
                                          <p:spTgt spid="16"/>
                                        </p:tgtEl>
                                        <p:attrNameLst>
                                          <p:attrName>ppt_x</p:attrName>
                                        </p:attrNameLst>
                                      </p:cBhvr>
                                      <p:tavLst>
                                        <p:tav tm="0">
                                          <p:val>
                                            <p:strVal val="#ppt_x"/>
                                          </p:val>
                                        </p:tav>
                                        <p:tav tm="100000">
                                          <p:val>
                                            <p:strVal val="#ppt_x"/>
                                          </p:val>
                                        </p:tav>
                                      </p:tavLst>
                                    </p:anim>
                                    <p:anim calcmode="lin" valueType="num">
                                      <p:cBhvr>
                                        <p:cTn id="37" dur="1000" fill="hold"/>
                                        <p:tgtEl>
                                          <p:spTgt spid="1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460375" y="-532160"/>
            <a:ext cx="11363218" cy="1384995"/>
          </a:xfrm>
          <a:prstGeom prst="rect">
            <a:avLst/>
          </a:prstGeom>
          <a:solidFill>
            <a:schemeClr val="bg1"/>
          </a:solidFill>
        </p:spPr>
        <p:txBody>
          <a:bodyPr wrap="square" rtlCol="0">
            <a:spAutoFit/>
          </a:bodyPr>
          <a:lstStyle/>
          <a:p>
            <a:pPr algn="ctr"/>
            <a:br>
              <a:rPr lang="en-GB" sz="2800" dirty="0">
                <a:latin typeface="Maiandra GD" panose="020E0502030308020204" pitchFamily="34" charset="0"/>
              </a:rPr>
            </a:br>
            <a:br>
              <a:rPr lang="en-GB" sz="2800" dirty="0">
                <a:latin typeface="Maiandra GD" panose="020E0502030308020204" pitchFamily="34" charset="0"/>
              </a:rPr>
            </a:br>
            <a:r>
              <a:rPr lang="en-GB" sz="2800" dirty="0">
                <a:latin typeface="Maiandra GD" panose="020E0502030308020204" pitchFamily="34" charset="0"/>
              </a:rPr>
              <a:t>What do you notice about these laws? What are their aims?</a:t>
            </a: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a:extLst>
              <a:ext uri="{FF2B5EF4-FFF2-40B4-BE49-F238E27FC236}">
                <a16:creationId xmlns:a16="http://schemas.microsoft.com/office/drawing/2014/main" id="{9E889A5C-29B7-4AF6-867B-6C6F7122D384}"/>
              </a:ext>
            </a:extLst>
          </p:cNvPr>
          <p:cNvPicPr>
            <a:picLocks noChangeAspect="1"/>
          </p:cNvPicPr>
          <p:nvPr/>
        </p:nvPicPr>
        <p:blipFill>
          <a:blip r:embed="rId3"/>
          <a:stretch>
            <a:fillRect/>
          </a:stretch>
        </p:blipFill>
        <p:spPr>
          <a:xfrm>
            <a:off x="5225234" y="4593260"/>
            <a:ext cx="2068137" cy="1953476"/>
          </a:xfrm>
          <a:prstGeom prst="rect">
            <a:avLst/>
          </a:prstGeom>
        </p:spPr>
      </p:pic>
      <p:pic>
        <p:nvPicPr>
          <p:cNvPr id="14" name="Picture 13">
            <a:extLst>
              <a:ext uri="{FF2B5EF4-FFF2-40B4-BE49-F238E27FC236}">
                <a16:creationId xmlns:a16="http://schemas.microsoft.com/office/drawing/2014/main" id="{E2756E2D-F5D3-4076-A8CE-ACC58FE246D1}"/>
              </a:ext>
            </a:extLst>
          </p:cNvPr>
          <p:cNvPicPr>
            <a:picLocks noChangeAspect="1"/>
          </p:cNvPicPr>
          <p:nvPr/>
        </p:nvPicPr>
        <p:blipFill>
          <a:blip r:embed="rId4"/>
          <a:stretch>
            <a:fillRect/>
          </a:stretch>
        </p:blipFill>
        <p:spPr>
          <a:xfrm>
            <a:off x="2922517" y="4313586"/>
            <a:ext cx="2045405" cy="2171780"/>
          </a:xfrm>
          <a:prstGeom prst="rect">
            <a:avLst/>
          </a:prstGeom>
        </p:spPr>
      </p:pic>
      <p:pic>
        <p:nvPicPr>
          <p:cNvPr id="16" name="Picture 15">
            <a:extLst>
              <a:ext uri="{FF2B5EF4-FFF2-40B4-BE49-F238E27FC236}">
                <a16:creationId xmlns:a16="http://schemas.microsoft.com/office/drawing/2014/main" id="{6B1D2686-0865-45CA-BA3E-6AC29C0CF38F}"/>
              </a:ext>
            </a:extLst>
          </p:cNvPr>
          <p:cNvPicPr>
            <a:picLocks noChangeAspect="1"/>
          </p:cNvPicPr>
          <p:nvPr/>
        </p:nvPicPr>
        <p:blipFill>
          <a:blip r:embed="rId5"/>
          <a:stretch>
            <a:fillRect/>
          </a:stretch>
        </p:blipFill>
        <p:spPr>
          <a:xfrm>
            <a:off x="10028416" y="4685595"/>
            <a:ext cx="1963387" cy="1799771"/>
          </a:xfrm>
          <a:prstGeom prst="rect">
            <a:avLst/>
          </a:prstGeom>
        </p:spPr>
      </p:pic>
      <p:pic>
        <p:nvPicPr>
          <p:cNvPr id="18" name="Picture 17">
            <a:extLst>
              <a:ext uri="{FF2B5EF4-FFF2-40B4-BE49-F238E27FC236}">
                <a16:creationId xmlns:a16="http://schemas.microsoft.com/office/drawing/2014/main" id="{421AE166-24DD-4DE0-A34E-30AC60CEB891}"/>
              </a:ext>
            </a:extLst>
          </p:cNvPr>
          <p:cNvPicPr>
            <a:picLocks noChangeAspect="1"/>
          </p:cNvPicPr>
          <p:nvPr/>
        </p:nvPicPr>
        <p:blipFill>
          <a:blip r:embed="rId6"/>
          <a:stretch>
            <a:fillRect/>
          </a:stretch>
        </p:blipFill>
        <p:spPr>
          <a:xfrm>
            <a:off x="7594792" y="4685595"/>
            <a:ext cx="1980869" cy="1891384"/>
          </a:xfrm>
          <a:prstGeom prst="rect">
            <a:avLst/>
          </a:prstGeom>
        </p:spPr>
      </p:pic>
      <p:pic>
        <p:nvPicPr>
          <p:cNvPr id="20" name="Picture 19">
            <a:extLst>
              <a:ext uri="{FF2B5EF4-FFF2-40B4-BE49-F238E27FC236}">
                <a16:creationId xmlns:a16="http://schemas.microsoft.com/office/drawing/2014/main" id="{BEDBF1EC-9CF4-4D89-AC23-B065B8BED1D6}"/>
              </a:ext>
            </a:extLst>
          </p:cNvPr>
          <p:cNvPicPr>
            <a:picLocks noChangeAspect="1"/>
          </p:cNvPicPr>
          <p:nvPr/>
        </p:nvPicPr>
        <p:blipFill>
          <a:blip r:embed="rId7"/>
          <a:stretch>
            <a:fillRect/>
          </a:stretch>
        </p:blipFill>
        <p:spPr>
          <a:xfrm>
            <a:off x="488893" y="4351883"/>
            <a:ext cx="1980869" cy="1906586"/>
          </a:xfrm>
          <a:prstGeom prst="rect">
            <a:avLst/>
          </a:prstGeom>
        </p:spPr>
      </p:pic>
      <p:pic>
        <p:nvPicPr>
          <p:cNvPr id="9" name="Picture 8">
            <a:extLst>
              <a:ext uri="{FF2B5EF4-FFF2-40B4-BE49-F238E27FC236}">
                <a16:creationId xmlns:a16="http://schemas.microsoft.com/office/drawing/2014/main" id="{CBD5D182-0739-47B3-A5F7-15C495DB399D}"/>
              </a:ext>
            </a:extLst>
          </p:cNvPr>
          <p:cNvPicPr>
            <a:picLocks noChangeAspect="1"/>
          </p:cNvPicPr>
          <p:nvPr/>
        </p:nvPicPr>
        <p:blipFill>
          <a:blip r:embed="rId8"/>
          <a:stretch>
            <a:fillRect/>
          </a:stretch>
        </p:blipFill>
        <p:spPr>
          <a:xfrm>
            <a:off x="307975" y="1151853"/>
            <a:ext cx="1690090" cy="1617361"/>
          </a:xfrm>
          <a:prstGeom prst="rect">
            <a:avLst/>
          </a:prstGeom>
        </p:spPr>
      </p:pic>
      <p:pic>
        <p:nvPicPr>
          <p:cNvPr id="10" name="Picture 9">
            <a:extLst>
              <a:ext uri="{FF2B5EF4-FFF2-40B4-BE49-F238E27FC236}">
                <a16:creationId xmlns:a16="http://schemas.microsoft.com/office/drawing/2014/main" id="{F3249FB6-81FF-4C28-8AFF-4AB396056FCB}"/>
              </a:ext>
            </a:extLst>
          </p:cNvPr>
          <p:cNvPicPr>
            <a:picLocks noChangeAspect="1"/>
          </p:cNvPicPr>
          <p:nvPr/>
        </p:nvPicPr>
        <p:blipFill>
          <a:blip r:embed="rId9"/>
          <a:stretch>
            <a:fillRect/>
          </a:stretch>
        </p:blipFill>
        <p:spPr>
          <a:xfrm>
            <a:off x="2469762" y="2044947"/>
            <a:ext cx="1805632" cy="1767936"/>
          </a:xfrm>
          <a:prstGeom prst="rect">
            <a:avLst/>
          </a:prstGeom>
        </p:spPr>
      </p:pic>
      <p:pic>
        <p:nvPicPr>
          <p:cNvPr id="11" name="Picture 10">
            <a:extLst>
              <a:ext uri="{FF2B5EF4-FFF2-40B4-BE49-F238E27FC236}">
                <a16:creationId xmlns:a16="http://schemas.microsoft.com/office/drawing/2014/main" id="{348CEC62-5F36-402B-B324-94C776C898B8}"/>
              </a:ext>
            </a:extLst>
          </p:cNvPr>
          <p:cNvPicPr>
            <a:picLocks noChangeAspect="1"/>
          </p:cNvPicPr>
          <p:nvPr/>
        </p:nvPicPr>
        <p:blipFill>
          <a:blip r:embed="rId10"/>
          <a:stretch>
            <a:fillRect/>
          </a:stretch>
        </p:blipFill>
        <p:spPr>
          <a:xfrm>
            <a:off x="4613669" y="1020310"/>
            <a:ext cx="2245683" cy="2245683"/>
          </a:xfrm>
          <a:prstGeom prst="rect">
            <a:avLst/>
          </a:prstGeom>
        </p:spPr>
      </p:pic>
      <p:pic>
        <p:nvPicPr>
          <p:cNvPr id="12" name="Picture 11">
            <a:extLst>
              <a:ext uri="{FF2B5EF4-FFF2-40B4-BE49-F238E27FC236}">
                <a16:creationId xmlns:a16="http://schemas.microsoft.com/office/drawing/2014/main" id="{CBAF16FA-F109-43F1-846E-E27A632CB0B3}"/>
              </a:ext>
            </a:extLst>
          </p:cNvPr>
          <p:cNvPicPr>
            <a:picLocks noChangeAspect="1"/>
          </p:cNvPicPr>
          <p:nvPr/>
        </p:nvPicPr>
        <p:blipFill>
          <a:blip r:embed="rId11"/>
          <a:stretch>
            <a:fillRect/>
          </a:stretch>
        </p:blipFill>
        <p:spPr>
          <a:xfrm>
            <a:off x="7033446" y="2180102"/>
            <a:ext cx="2441510" cy="2171781"/>
          </a:xfrm>
          <a:prstGeom prst="rect">
            <a:avLst/>
          </a:prstGeom>
        </p:spPr>
      </p:pic>
      <p:pic>
        <p:nvPicPr>
          <p:cNvPr id="13" name="Picture 12">
            <a:extLst>
              <a:ext uri="{FF2B5EF4-FFF2-40B4-BE49-F238E27FC236}">
                <a16:creationId xmlns:a16="http://schemas.microsoft.com/office/drawing/2014/main" id="{DAA9BCBA-A6D1-44BC-9645-974ADB65F457}"/>
              </a:ext>
            </a:extLst>
          </p:cNvPr>
          <p:cNvPicPr>
            <a:picLocks noChangeAspect="1"/>
          </p:cNvPicPr>
          <p:nvPr/>
        </p:nvPicPr>
        <p:blipFill>
          <a:blip r:embed="rId12"/>
          <a:stretch>
            <a:fillRect/>
          </a:stretch>
        </p:blipFill>
        <p:spPr>
          <a:xfrm>
            <a:off x="9680646" y="852835"/>
            <a:ext cx="2347982" cy="2245684"/>
          </a:xfrm>
          <a:prstGeom prst="rect">
            <a:avLst/>
          </a:prstGeom>
        </p:spPr>
      </p:pic>
    </p:spTree>
    <p:custDataLst>
      <p:tags r:id="rId1"/>
    </p:custDataLst>
    <p:extLst>
      <p:ext uri="{BB962C8B-B14F-4D97-AF65-F5344CB8AC3E}">
        <p14:creationId xmlns:p14="http://schemas.microsoft.com/office/powerpoint/2010/main" val="1896702617"/>
      </p:ext>
    </p:extLst>
  </p:cSld>
  <p:clrMapOvr>
    <a:masterClrMapping/>
  </p:clrMapOvr>
  <mc:AlternateContent xmlns:mc="http://schemas.openxmlformats.org/markup-compatibility/2006">
    <mc:Choice xmlns:p14="http://schemas.microsoft.com/office/powerpoint/2010/main" Requires="p14">
      <p:transition p14:dur="0" advClick="0"/>
    </mc:Choice>
    <mc:Fallback>
      <p:transition advClick="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4" name="Rectangle 13">
            <a:extLst>
              <a:ext uri="{FF2B5EF4-FFF2-40B4-BE49-F238E27FC236}">
                <a16:creationId xmlns:a16="http://schemas.microsoft.com/office/drawing/2014/main" id="{06DA9DF9-31F7-4056-B42E-878CC92417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itle 1">
            <a:extLst>
              <a:ext uri="{FF2B5EF4-FFF2-40B4-BE49-F238E27FC236}">
                <a16:creationId xmlns:a16="http://schemas.microsoft.com/office/drawing/2014/main" id="{E0201169-9A14-4B17-BF0E-340590AA8FB5}"/>
              </a:ext>
            </a:extLst>
          </p:cNvPr>
          <p:cNvSpPr>
            <a:spLocks noGrp="1"/>
          </p:cNvSpPr>
          <p:nvPr>
            <p:ph type="title"/>
          </p:nvPr>
        </p:nvSpPr>
        <p:spPr>
          <a:xfrm>
            <a:off x="273597" y="1292852"/>
            <a:ext cx="6106653" cy="4567137"/>
          </a:xfrm>
        </p:spPr>
        <p:txBody>
          <a:bodyPr vert="horz" lIns="91440" tIns="45720" rIns="91440" bIns="45720" rtlCol="0" anchor="b">
            <a:noAutofit/>
          </a:bodyPr>
          <a:lstStyle/>
          <a:p>
            <a:r>
              <a:rPr lang="en-US" sz="2400" dirty="0">
                <a:latin typeface="Maiandra GD" panose="020E0502030308020204" pitchFamily="34" charset="0"/>
              </a:rPr>
              <a:t>As soon as Hitler came to power, he began making life difficult for Jews. Jewish shops were marked with the star of David so that people wouldn’t shop in them. </a:t>
            </a:r>
            <a:br>
              <a:rPr lang="en-US" sz="2400" dirty="0">
                <a:latin typeface="Maiandra GD" panose="020E0502030308020204" pitchFamily="34" charset="0"/>
              </a:rPr>
            </a:br>
            <a:br>
              <a:rPr lang="en-US" sz="2400" dirty="0">
                <a:latin typeface="Maiandra GD" panose="020E0502030308020204" pitchFamily="34" charset="0"/>
              </a:rPr>
            </a:br>
            <a:r>
              <a:rPr lang="en-US" sz="2400" dirty="0">
                <a:latin typeface="Maiandra GD" panose="020E0502030308020204" pitchFamily="34" charset="0"/>
              </a:rPr>
              <a:t>And then, in November 1938, a Jewish boy murdered a German officer in France. This was used as an excuse to attack the Jews. </a:t>
            </a:r>
            <a:br>
              <a:rPr lang="en-US" sz="2400" dirty="0">
                <a:latin typeface="Maiandra GD" panose="020E0502030308020204" pitchFamily="34" charset="0"/>
              </a:rPr>
            </a:br>
            <a:br>
              <a:rPr lang="en-US" sz="2400" dirty="0">
                <a:latin typeface="Maiandra GD" panose="020E0502030308020204" pitchFamily="34" charset="0"/>
              </a:rPr>
            </a:br>
            <a:r>
              <a:rPr lang="en-US" sz="2400" dirty="0">
                <a:latin typeface="Maiandra GD" panose="020E0502030308020204" pitchFamily="34" charset="0"/>
              </a:rPr>
              <a:t>In one night, over 1000 synagogues were burned, and Jewish homes, schools and shops were vandalized. Lots of Jews were killed.</a:t>
            </a:r>
          </a:p>
        </p:txBody>
      </p:sp>
      <p:pic>
        <p:nvPicPr>
          <p:cNvPr id="2" name="Picture 1">
            <a:extLst>
              <a:ext uri="{FF2B5EF4-FFF2-40B4-BE49-F238E27FC236}">
                <a16:creationId xmlns:a16="http://schemas.microsoft.com/office/drawing/2014/main" id="{1AE2FF2D-0AAA-47E8-A5CD-BF64B29F1732}"/>
              </a:ext>
            </a:extLst>
          </p:cNvPr>
          <p:cNvPicPr>
            <a:picLocks noChangeAspect="1"/>
          </p:cNvPicPr>
          <p:nvPr/>
        </p:nvPicPr>
        <p:blipFill rotWithShape="1">
          <a:blip r:embed="rId2"/>
          <a:srcRect l="1351" r="37351"/>
          <a:stretch/>
        </p:blipFill>
        <p:spPr>
          <a:xfrm>
            <a:off x="6229215" y="10"/>
            <a:ext cx="5962785" cy="6857990"/>
          </a:xfrm>
          <a:custGeom>
            <a:avLst/>
            <a:gdLst/>
            <a:ahLst/>
            <a:cxnLst/>
            <a:rect l="l" t="t" r="r" b="b"/>
            <a:pathLst>
              <a:path w="5962785" h="685800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p:spPr>
      </p:pic>
      <p:sp>
        <p:nvSpPr>
          <p:cNvPr id="5" name="Rectangle 4">
            <a:extLst>
              <a:ext uri="{FF2B5EF4-FFF2-40B4-BE49-F238E27FC236}">
                <a16:creationId xmlns:a16="http://schemas.microsoft.com/office/drawing/2014/main" id="{8E971DBB-3069-4F63-83CB-F2B964884807}"/>
              </a:ext>
            </a:extLst>
          </p:cNvPr>
          <p:cNvSpPr/>
          <p:nvPr/>
        </p:nvSpPr>
        <p:spPr>
          <a:xfrm>
            <a:off x="843454" y="1518939"/>
            <a:ext cx="10505090" cy="3416320"/>
          </a:xfrm>
          <a:prstGeom prst="rect">
            <a:avLst/>
          </a:prstGeom>
        </p:spPr>
        <p:txBody>
          <a:bodyPr wrap="square">
            <a:spAutoFit/>
          </a:bodyPr>
          <a:lstStyle/>
          <a:p>
            <a:pPr algn="ctr">
              <a:spcAft>
                <a:spcPts val="600"/>
              </a:spcAft>
            </a:pP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a:latin typeface="Maiandra GD" panose="020E0502030308020204" pitchFamily="34" charset="0"/>
            </a:endParaRPr>
          </a:p>
        </p:txBody>
      </p:sp>
    </p:spTree>
    <p:extLst>
      <p:ext uri="{BB962C8B-B14F-4D97-AF65-F5344CB8AC3E}">
        <p14:creationId xmlns:p14="http://schemas.microsoft.com/office/powerpoint/2010/main" val="3177977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9932" y="612844"/>
            <a:ext cx="6583680" cy="5632311"/>
          </a:xfrm>
          <a:prstGeom prst="rect">
            <a:avLst/>
          </a:prstGeom>
          <a:solidFill>
            <a:schemeClr val="bg1"/>
          </a:solidFill>
        </p:spPr>
        <p:txBody>
          <a:bodyPr wrap="square" rtlCol="0">
            <a:spAutoFit/>
          </a:bodyPr>
          <a:lstStyle/>
          <a:p>
            <a:pPr algn="ctr" fontAlgn="base"/>
            <a:r>
              <a:rPr lang="en-GB" sz="2400" b="1" u="sng" dirty="0">
                <a:latin typeface="Maiandra GD" panose="020E0502030308020204" pitchFamily="34" charset="0"/>
              </a:rPr>
              <a:t>This was known as Kristallnacht : Nov 1938</a:t>
            </a:r>
            <a:br>
              <a:rPr lang="en-GB" sz="2400" u="sng" dirty="0">
                <a:latin typeface="Maiandra GD" panose="020E0502030308020204" pitchFamily="34" charset="0"/>
              </a:rPr>
            </a:br>
            <a:br>
              <a:rPr lang="en-GB" sz="2400" dirty="0">
                <a:latin typeface="Maiandra GD" panose="020E0502030308020204" pitchFamily="34" charset="0"/>
              </a:rPr>
            </a:br>
            <a:r>
              <a:rPr lang="en-GB" sz="2400" dirty="0">
                <a:latin typeface="Maiandra GD" panose="020E0502030308020204" pitchFamily="34" charset="0"/>
              </a:rPr>
              <a:t>SS men started the attacks on the 9</a:t>
            </a:r>
            <a:r>
              <a:rPr lang="en-GB" sz="2400" baseline="30000" dirty="0">
                <a:latin typeface="Maiandra GD" panose="020E0502030308020204" pitchFamily="34" charset="0"/>
              </a:rPr>
              <a:t>th</a:t>
            </a:r>
            <a:r>
              <a:rPr lang="en-GB" sz="2400" dirty="0">
                <a:latin typeface="Maiandra GD" panose="020E0502030308020204" pitchFamily="34" charset="0"/>
              </a:rPr>
              <a:t> of November. The police were ordered not to stop this. Over two days and nights more than </a:t>
            </a:r>
            <a:r>
              <a:rPr lang="en-GB" sz="2400" b="1" dirty="0">
                <a:latin typeface="Maiandra GD" panose="020E0502030308020204" pitchFamily="34" charset="0"/>
              </a:rPr>
              <a:t>1,000 synagogues </a:t>
            </a:r>
            <a:r>
              <a:rPr lang="en-GB" sz="2400" dirty="0">
                <a:latin typeface="Maiandra GD" panose="020E0502030308020204" pitchFamily="34" charset="0"/>
              </a:rPr>
              <a:t>and 7500 business were burned or damaged. 91 Jews were killed and 30,000 Jewish males were sent to the new concentration camps. </a:t>
            </a:r>
          </a:p>
          <a:p>
            <a:pPr algn="ctr" fontAlgn="base"/>
            <a:br>
              <a:rPr lang="en-GB" sz="2400" dirty="0">
                <a:latin typeface="Maiandra GD" panose="020E0502030308020204" pitchFamily="34" charset="0"/>
              </a:rPr>
            </a:br>
            <a:r>
              <a:rPr lang="en-GB" sz="2400" dirty="0">
                <a:latin typeface="Maiandra GD" panose="020E0502030308020204" pitchFamily="34" charset="0"/>
              </a:rPr>
              <a:t>This event became known as Kristallnacht or ‘Crystal Night’ or </a:t>
            </a:r>
            <a:r>
              <a:rPr lang="en-GB" sz="2400" b="1" dirty="0">
                <a:latin typeface="Maiandra GD" panose="020E0502030308020204" pitchFamily="34" charset="0"/>
              </a:rPr>
              <a:t>‘Night Of Broken Glass.’ </a:t>
            </a:r>
          </a:p>
          <a:p>
            <a:pPr algn="ctr" fontAlgn="base"/>
            <a:endParaRPr lang="en-GB" sz="2400" b="1" dirty="0">
              <a:latin typeface="Maiandra GD" panose="020E0502030308020204" pitchFamily="34" charset="0"/>
            </a:endParaRPr>
          </a:p>
          <a:p>
            <a:pPr algn="ctr" fontAlgn="base"/>
            <a:r>
              <a:rPr lang="en-GB" sz="2400" dirty="0">
                <a:latin typeface="Maiandra GD" panose="020E0502030308020204" pitchFamily="34" charset="0"/>
              </a:rPr>
              <a:t>This name symbolised the final shattering of Jewish existence in Germany. </a:t>
            </a: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http://4.bp.blogspot.com/_Cx5YSp-ghS8/TJTaoHHlUTI/AAAAAAAAIJ8/IwJjsiEE68M/s1600/Kristallnacht+Arrests.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311015">
            <a:off x="7317357" y="1594850"/>
            <a:ext cx="4465151" cy="3448258"/>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148" name="Picture 4" descr="http://i1.ytimg.com/vi/RmOivj0UbgI/hqdefault.jpg"/>
          <p:cNvPicPr>
            <a:picLocks noChangeAspect="1" noChangeArrowheads="1"/>
          </p:cNvPicPr>
          <p:nvPr/>
        </p:nvPicPr>
        <p:blipFill rotWithShape="1">
          <a:blip r:embed="rId4">
            <a:extLst>
              <a:ext uri="{28A0092B-C50C-407E-A947-70E740481C1C}">
                <a14:useLocalDpi xmlns:a14="http://schemas.microsoft.com/office/drawing/2010/main" val="0"/>
              </a:ext>
            </a:extLst>
          </a:blip>
          <a:srcRect t="13862" r="11695" b="9064"/>
          <a:stretch/>
        </p:blipFill>
        <p:spPr bwMode="auto">
          <a:xfrm rot="21211691">
            <a:off x="6920874" y="1777566"/>
            <a:ext cx="4665739" cy="3054232"/>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146" name="Picture 2" descr="http://t1.gstatic.com/images?q=tbn:ANd9GcTHGuG_unEyYp-LEpGkcChwUD2dXgJOwtm3pz_UjNaZv5Nmo1g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21335663">
            <a:off x="7364982" y="1808838"/>
            <a:ext cx="4637121" cy="3102655"/>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pic>
        <p:nvPicPr>
          <p:cNvPr id="6152" name="Picture 8" descr="http://static.guim.co.uk/sys-images/Guardian/Pix/pictures/2009/9/6/1252250580908/Second-world-war-The-shat-001.jpg"/>
          <p:cNvPicPr>
            <a:picLocks noChangeAspect="1" noChangeArrowheads="1"/>
          </p:cNvPicPr>
          <p:nvPr/>
        </p:nvPicPr>
        <p:blipFill rotWithShape="1">
          <a:blip r:embed="rId6">
            <a:extLst>
              <a:ext uri="{28A0092B-C50C-407E-A947-70E740481C1C}">
                <a14:useLocalDpi xmlns:a14="http://schemas.microsoft.com/office/drawing/2010/main" val="0"/>
              </a:ext>
            </a:extLst>
          </a:blip>
          <a:srcRect r="10732"/>
          <a:stretch/>
        </p:blipFill>
        <p:spPr bwMode="auto">
          <a:xfrm rot="168374">
            <a:off x="7086628" y="2022809"/>
            <a:ext cx="4898089" cy="329217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a:extLst>
            <a:ext uri="{909E8E84-426E-40DD-AFC4-6F175D3DCCD1}">
              <a14:hiddenFill xmlns:a14="http://schemas.microsoft.com/office/drawing/2010/main">
                <a:solidFill>
                  <a:srgbClr val="FFFFFF"/>
                </a:solidFill>
              </a14:hiddenFill>
            </a:ext>
          </a:extLst>
        </p:spPr>
      </p:pic>
    </p:spTree>
    <p:custDataLst>
      <p:tags r:id="rId1"/>
    </p:custDataLst>
    <p:extLst>
      <p:ext uri="{BB962C8B-B14F-4D97-AF65-F5344CB8AC3E}">
        <p14:creationId xmlns:p14="http://schemas.microsoft.com/office/powerpoint/2010/main" val="316865978"/>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15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614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6146"/>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615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0" y="8255"/>
            <a:ext cx="6084498" cy="6494085"/>
          </a:xfrm>
          <a:prstGeom prst="rect">
            <a:avLst/>
          </a:prstGeom>
          <a:solidFill>
            <a:schemeClr val="bg1"/>
          </a:solidFill>
        </p:spPr>
        <p:txBody>
          <a:bodyPr wrap="square" rtlCol="0">
            <a:spAutoFit/>
          </a:bodyPr>
          <a:lstStyle/>
          <a:p>
            <a:pPr algn="ctr" fontAlgn="base"/>
            <a:r>
              <a:rPr lang="en-GB" sz="2600" b="1" u="sng" dirty="0">
                <a:latin typeface="Maiandra GD" panose="020E0502030308020204" pitchFamily="34" charset="0"/>
              </a:rPr>
              <a:t>The Warsaw Ghetto</a:t>
            </a:r>
            <a:br>
              <a:rPr lang="en-GB" sz="2600" u="sng" dirty="0">
                <a:latin typeface="Maiandra GD" panose="020E0502030308020204" pitchFamily="34" charset="0"/>
              </a:rPr>
            </a:br>
            <a:br>
              <a:rPr lang="en-GB" sz="2600" dirty="0">
                <a:latin typeface="Maiandra GD" panose="020E0502030308020204" pitchFamily="34" charset="0"/>
              </a:rPr>
            </a:br>
            <a:r>
              <a:rPr lang="en-GB" sz="2600" dirty="0">
                <a:latin typeface="Maiandra GD" panose="020E0502030308020204" pitchFamily="34" charset="0"/>
              </a:rPr>
              <a:t>The Nazis swept across many countries in Eastern Europe and they created ghettos, essentially sealing off entire cities by building walls around them.</a:t>
            </a:r>
          </a:p>
          <a:p>
            <a:pPr algn="ctr" fontAlgn="base"/>
            <a:endParaRPr lang="en-GB" sz="2600" dirty="0">
              <a:latin typeface="Maiandra GD" panose="020E0502030308020204" pitchFamily="34" charset="0"/>
            </a:endParaRPr>
          </a:p>
          <a:p>
            <a:pPr algn="ctr" fontAlgn="base"/>
            <a:r>
              <a:rPr lang="en-GB" sz="2600" dirty="0">
                <a:latin typeface="Maiandra GD" panose="020E0502030308020204" pitchFamily="34" charset="0"/>
              </a:rPr>
              <a:t>This was another way to kill off the Jews. The </a:t>
            </a:r>
            <a:r>
              <a:rPr lang="en-GB" sz="2600" b="1" dirty="0">
                <a:latin typeface="Maiandra GD" panose="020E0502030308020204" pitchFamily="34" charset="0"/>
              </a:rPr>
              <a:t>ghettos</a:t>
            </a:r>
            <a:r>
              <a:rPr lang="en-GB" sz="2600" dirty="0">
                <a:latin typeface="Maiandra GD" panose="020E0502030308020204" pitchFamily="34" charset="0"/>
              </a:rPr>
              <a:t> were crowded and thousands died of disease and starvation.</a:t>
            </a:r>
            <a:br>
              <a:rPr lang="en-GB" sz="2600" dirty="0">
                <a:latin typeface="Maiandra GD" panose="020E0502030308020204" pitchFamily="34" charset="0"/>
              </a:rPr>
            </a:br>
            <a:r>
              <a:rPr lang="en-GB" sz="2600" dirty="0">
                <a:latin typeface="Maiandra GD" panose="020E0502030308020204" pitchFamily="34" charset="0"/>
              </a:rPr>
              <a:t>The largest ghetto was the </a:t>
            </a:r>
            <a:r>
              <a:rPr lang="en-GB" sz="2600" b="1" dirty="0">
                <a:latin typeface="Maiandra GD" panose="020E0502030308020204" pitchFamily="34" charset="0"/>
              </a:rPr>
              <a:t>Warsaw Ghetto in Poland. </a:t>
            </a:r>
          </a:p>
          <a:p>
            <a:pPr algn="ctr" fontAlgn="base"/>
            <a:r>
              <a:rPr lang="en-GB" sz="2600" b="1" i="1" dirty="0">
                <a:latin typeface="Maiandra GD" panose="020E0502030308020204" pitchFamily="34" charset="0"/>
              </a:rPr>
              <a:t>There was an uprising to liberate the ghettos, but many Jews were sent to concentration camps as a result.</a:t>
            </a:r>
          </a:p>
        </p:txBody>
      </p:sp>
      <p:sp>
        <p:nvSpPr>
          <p:cNvPr id="2" name="AutoShape 4" descr="data:image/jpeg;base64,/9j/4AAQSkZJRgABAQAAAQABAAD/2wCEAAkGBxQTEhUUEhQVFhUXFx0aGBcXFxgaGBgaGBwYGhgaFxgaHCggGB0lHRgaITEhJSkrLi4uHB8zODMsNygtLiwBCgoKDg0OGxAQGiwkICQsLCwsLCwsLCwsLCwsLCwsLCwsLCwsLCwsLCwsLCwsLCwsLCwsLCwsLCwsLCwsLCwsLP/AABEIAQkAvwMBEQACEQEDEQH/xAAcAAABBQEBAQAAAAAAAAAAAAACAQMEBQYABwj/xABLEAABAgMEBwQFCAcHAwUAAAABAhEAAyEEEjFBBQZRYXGR8BMigaEHMrHB0RQjJEJSsuHxM2JydIKSohVDU3OTs9I0wuM1RGOj0//EABsBAAIDAQEBAAAAAAAAAAAAAAABAgMEBQYH/8QAQhEAAgECAwQHBAcGBQUBAAAAAAECAxEEITEFEkFRE2FxgZGhsSIywdEGFDM0QnLwIyRSYuHxFRZTkrKCosLS4kP/2gAMAwEAAhEDEQA/APQdVUXrLTOZO/3Vx5utR36U4LVpo6DlaSYZEeJaayZsuIIiM4iGALQ7hcMJiNxXFKYLhcRoAOaGAoEIVzgIAFCYLhc5oQXFaAVzgmC4XOuwXC5xTBcdxGguFxbsFxXEaAdxCmHcdxLkFwuIUQ7hcRSYaYxzVBKvkqbwAJVMNMKzVkeREe/WZzpah2gd4kbY8RjJqVebWl2bafuobuxluSuIEwXC4QTCuFziIAFaARxEAXMxrFrzZbIVJJVNmJLKRKF4pP66iyUnc77o6+C2LisUlJLdi+L49i1fp1lE8RGOWpO1Y1mkW2VflEpLkKlrYLSRuBLggguPa4jPj9m1sHU3Zq64NaP9ciVOrGaLq7HPuWXFuwXC5zQAKBCFcVoQXOKYdwuddguFxLsFwuc0FwOIgC4jQDEEMDiYlfKwIbVAiaHdWm+SjLvTP9xce4xcY9BNSdlZ/M593vCLNY8PZWNqEhDDCYi2K4JEO4HNABH0jbUSJS500shCSpRAc02DMk0A2tFtCjOvUjSgs27IjOairs8k096ULTNdNmAkIwvUXNI2uRdTwAPGPcYP6NYelZ1nvvwj835dhgniJPTIxFptS1kqUpSyouSSS5OJPi8ehjTjBKMVZLQouNBPlEgJ9g03aJBeTOmoOTLUR4oPdV4gxmrYPD11apBPu+Oo1JrQ9y9H2mptssaZ067fvKS6QwVdLORkeFI+dbawlLCYp0qV7WTz4XN9GblG7NI0cotuKBBcVzmgC4hEOzWTA6EM6ADmgC4hEMaBaGAMMkIYaGhtcNEkPaspAsiMw6/H5xftj3eKlFUpuWlmc5e8LNHePGPE4iO7Ukut+pti8hAIoHc69CsKwJMMkEEwrkbmU9KiT/Zk5vtSn/1ZfvaO19Hc9oQ7Jf8AFmfEv2DxiXYWF+abiD6tHUtvsIcOKNeJCXzJDR9G3uCMFjVas+j2fa03rokyThMmglah+onujxPnFNTERhlqycabZsJPomswSxmLKvtXgS+9ISBGZ4uXItVFGL1q1PFlUruLVKdkrJD5jAFixKaNWpww0U6u8usqlDdNr6JdIp+T/JS9+WVF2YEKN454uo+BTtjxv0mwUlV+srSVk+ppfJGihLLdN9HlDQc0AHCJRdmmByotxE+kqynzbfmCBeKRiwAIRDASAYhMNDBhjAUIaGhtUSRND+rXesqMu9MHKbMHuj31Wmpxcf1rc5t7MO1kBW/P2x4/aEVGs1fPj2u78r27jXSu4kczIw2Lt0EKeBqwaD6ExBsg2GIiRZl/SROSLCtCvrlIwf1SFg4faSmp27WjufR6m5Y2Ml+G78rfF/2uZ679mxjdXdBS0znCRMWGKVTQVBgBdZAcrLYAUYR7ypUbXUZ4xVzcWqZ2KO1tnalODrWJYJOSJUslajTCtIzpXdok3LmRJWukuWl02KamSX+cSUE0zKASRjmX3Q3Rb/Ergp27Cu15/wCmlzJaL65pAC+8e4lV9Buij3lgA494jAlp0dbMVQpNR7CO3kzErKZxUoXbhCHSkqCVLDAhSCSwBakVbQpRrYedOWjXh19xGGtz10YYNuj5czaLCA6GAhht3zYAkQDEaGMSAZzwBYEmGMF4Y7CKMNDQ0uJImix0V+hHFZ5rUffHvZXdN25HOllIrZyjHhddToxSGkyicYbkkNkmXKaKnK5ByA0hpGVZ0X50xMtO1RZzsAxJ3CLKGFrYie5Si5Pq/WRTOais2YvSXpSkJJEiSubsUoiWk8wVc0iPRYf6K15K9Waj1L2n8F5szyxK4IzWlfSNNtCFylSZQQtJQoArK2UGN1Tgf05ZHDsYT6O0MNUjUU5Nxd1olddVviUyrykrMuZGi7UmSLR8oVKDUXf7IXUd1LJSHU4Dm87nBIpHUco33bXHutq9yTPkTLSmz2us0dn30rJuX0EbAoJvUJADFoivZvHQbV7MvBrFKmJuWgmX+pLSbvipQD8AkeMV9HJZrMlvId0rbZZkKUkhQQklCVYZUox9kKEXvZjk1YzWptqMqWqfOcyZUrtgAO8Fd6WGFHcKVyGww8ZTlUpyp0/ekml3oqi7K7NbozXGxzyAiekKP1V9xXheorwePAYnY2Nw+c6ba5rNeWneaY1YviXrxy7EzoBiQwEVAhoQwxiGGCAMMkCYZIEwwQkMYCoaJIn6CQBIQE4B2OL941JzPlspH0LsObLUizxU8Y8JiMqs0v4n6m+GiBSIzsbI2mtKIs0hc5eCRQZqUaJSOJYecaMFhJ4qvGjDjx5Li+4pqTUI3Z4TprTEy0TDMnLvKLt9lIySkfVA2c3NY+oYXC0sLTVOkrLzfW+bOZKTk7srwroxoIiSpjEKFSC48DSnEQPPIZ6HKmmdJTLlpSkEhJmEd9fazPmk3jW6AoEgYgF4xWsy5Zo3Ho4I/s9AwKSoHIguXjPX98sp6EK1aUn9tMNnV20hDX0rAUm9W8EqZ6BsDSsSUVZb2TE83kM6zaVkJsxmIlELIDJKe4kkiqlYMHffuq0qcJb1mwlJbpgtHaaX2MyQr9GZUwYOQ6VJwcU75JBwZxXHVKC3lLrKb5WMxfGY98XkCz0ZrFabP+gnLS31SbyDxQpwIxYrZ+GxP2sE3z0fisyUZtaM2eh/SopIAtUm9tXJof5FFj/MOEebxX0Ug88PO3VLPzXyZfGu+JttEa3WO0sJU9F4/UX3F+CVNe8HEebxWycZhs6lN25rNeK077F0akXxLoxzy04wACoQxobMMmCYYwYkMQmAaAJiViRN1empXZpSkF0qQFAsRQuRQ1GMfQbPSWpzHZu60GZ2J4x4PET36spc2/U3Q0QIihkjzD0uaY+cl2cGiRfX+0pwnkH/AJo9r9FsJu05Yh6v2V2LN+foc7FzvLd5HnLvXbzj1hlOTXx/KABUo2AwgNDo20tJMtZU4IKQ7obvUyKSlSiQdhVhnXKF3cknlY1mhrda1yVSZapaZc91TJ61fowRdUFl2StgN9fGKJxgpXfDgWJuw1pPWb5LKTZrLPK29aaEJEt6UlpYlQyJdvco09570kDlZWTKO3ayTJ6OzWxTTvAF3Ckl7u12o2RZjFipqLuJybRWS5zy1qQHUZa0AA19aWVUz7l+m+J8cyJRibs3YdUi0iOoV114wAOHFuBMIBuaBnUbC+IrAM3Po810VImJs9oWVSFFkqUXMonAOa3Mq4Y4PHmdubGjWg61FWms2l+JfP17S+lVayeh7CY8CbAVQxoBUSJIEwyQjQxgqECGNqiaJosNBLSqzy1Ja6pLhsKl6bo9+9Hc5j1I0wVPGPA1F7TzvmzdHNDd6IEjwXXG0dpbrSp/7wpFckdxv6I+n7Ip9HgqSt+G/jn8Tj1XebfWVKUUbrnHRKx+RIJ2wATZcgCEAnbAKAB3e6E9BhW6UtCmatGpuBz2OeUQUkyTRFWhyCxNCSTm2PDMcQeELeCxf6Nso7KcCHAXLXmHlEqTT+IBXBCtoiqTd0SRLsGhxKXMSpk9itYBOIMs9oFU2SQtW9tgaIynfv8A16jSsZ7WzQps86guoVka3SwdL54uDF9Ke8iEo2ZTX8fMZDDwiwiPBW/qkACrXlwyxhDOUAXfZgz+UMD2n0Z6xG02bs5hebJYEnFSC/ZqO+hSTmUvnHzr6QbPWGxG/BezPNdT4r4rttwNtGe8rM2BjgF4zPmhIKlFgMTF9CjOtNU4LNjvZXKlWkwqYUJBe6+Ld0kpfnjspHr8HgFhqSUs29X18v11lbnd2KHRumJsm3GyzFlcskBF6q03kBSe8aqAJKa7IW09m0J4V1oRUZLPLR9xCE3Ge7wNkY8caxqYIsiTQ5qqt7BZ1bZCDzSDHt8ZNwozlHXM5sVdpCzI8KbkCE1gvkNnz/pCSTPnnbPmnnMVH1rCq1Cmv5Y/8UcWWrFlWUDGLxDkyaEgsYQFVabe+BgAr51pcwrjLrQukyv5uaSpRUFJWSSQcCDtBATwYgYxVUjbNE4ssZaSvtFAEBCyz43fnL5oKkM+wupohoMvxIMqQrNcmUtKxiFyFpN4UP1QlKhtCFbYhe77fUfA3Vq0WgWiUtgROld7eqXLUAR+1KmTR4CMyk923IttmmQdM6IFosV1bGYJRTez7SU6X430nmYlCe7PIJRvE8W7IoJTmKN8DmKx0b3MwqV/nlDEIDk8AwgT15eUIC41R04bHakTQe76swB+9LUQDTcwUN4jn7UwKxmGlT46x7Vp46E6ct13Pc/7as9672yH47WOOGBHMR85WzsS47yg7dhv348yt05bkqudmt2UaJ9VRNAHGLVw5iPQbFwVai5TqRsmuOv9CE5J6GatNhtnytM5C0pSJiZaQpPdTKUkKWokKvFN4FJFHZJowb0DlS6PdfK/f+sypqe9csdIaHtCZkyeFInqQE9lLSkS2IOZWVOQCo4hyGpQDK92cOieSer1v1WVviTcZX3tS1k2+ehA7aUlay1JJJNSzqvAITRy94O1BHGr7GpSd6Erfm0+fqWxqSWqJsu1JWCQ9GcEFJSSAWIObERghsuvF+1bx17C+NRMnaqoew2UYfR5X3Ex6itT6WDiv1mYL2CmDLfHiJrdhucn4/2y8TZEFMZmSZ4hpkJlzpwOU2Z99UfW8JJPD03/ACx9EcZ6spbVpIDCLxFRPt17DryguMiXnhAPIS+VD1SACXZSZagpFCMKfhlt4QNJqzA3ers9K7POUliu5VGYuXrocj1SCBg1eIGaatJFkXka7WKxBKEWlGBQZc3gpBqN5Zt6iM1F6Kbu91lklbMvNAyyuRZAS6pM1UtzmJaZ0sE8U3T4xVPJu3ElHTsHVywkCoYqWpv2lrX/AN0IktDwzWGyhFomADBSk4UZKjd/pu8o6dN3RlksysSBl4+O6JkRabuMAxxI8fxaADkoegFSaM+fCE8gPUNDaKSiRLlqCXASSUg1LgXtlXffujlTlvSbNMY5FuCkBiSK0bEDFz7Cfa4eDzJkhVsKCntU3QVNfe8gZBKiwKFYHC7T1opZrhQ31em7vlo+7n3O/UXKZV2iQziuwdAs3DZFeRVa2g210lWAKvDBhwAAHM7Yi8xrIodI6fQFdnLAWsklRB7iSMnzNMoshRk/aeRF1FojW6rD6HZ3x7GW+31E4xZz7yhnTcK7T7BHh60JRpxUtbv0ga465DBmRmsW2PAde5923WpGXaE/zAK98fTtkS3sFSf8tvDL4HIqq02jLKdRzjoFY5KsmMFgJMqSBjz90MB1CAB+O6AAgM+usYQFhoa1GXMU310qS2RcUHAqADxGoroaPaNGWxFqsSSguFsWzSpNSlQyUD7jsjnSThPM0pqUSdoiWZEuaPqptC7u5JCW5CkQm95rsJRVrjBndqaO2I4Q7WDU8h11R9KmkHBQ8DdAPsHON9H3UZp6lChPR9vL3xcQC8suPD8IQzqZP1t2wwLzVGxiZOdagAA4rUF6KG1jjxjPiZWjYnBZnoywRgXLgNgRUVdmJ7wDHLeDHOReUetNsW8qTJUoTFEEhLpUVeqgZFL1oG3wcMztbKwtOSdaqso8+azd+40erwkrlCUm8FJRdXLWSFkn11EPUEnEUrjFUrxZlxMZKo6nBu6a06rdhL0KpV1aQr9HMVLSFF76U4OdocimwPEJLgGJXtqWjkk32vXx1I2utqVLkXBitdx2+oUEqZsCWUK5E7IsoRTnflmY6jaVik1Y0P2iiolkI2CpJBoNjCp8Ipx2N6KcacVeUvJL5ipQvmek6vt8mk3S6ezQx2i6GPKL0QZFnKjwLd8utm+KGLrwrkjw70jWNtJTycDcV/8AWj4GPouwpb2Bh1XXmzk4hWqMoJcgCtI65SE5GUAhSoFmHhv93CAYIL7XzgAR836MABwAX+qGs8yxTrwBXKUR2sr7QH1k7FjI54HaKatJTXWSjJxZ7VbZ6bRZ5c6yqvS196mYOLjIgggjKOcluytLU0p3V0RlJWgJAFCGeHdMeaPI9a0H5RaMyJg+6hXjG+k8l2GaWrKNNOXXui0iCCxOHVPLGABszRyyfrZAwNf6P5YVMLFsAAxq3eLnbSn4NGPFPItpo9Dl2a+rAJS5AZu8KEgPtId2bnGJu2pelcHS0tKQZhJPYhS3pewIYBWBYXaM8RuX0VOclTg/eaXi+JWdsLemUJdnWkJoJ62BRT1kM5JpziPus6MIrC335p8NxZ37eC9eBO0ahUg9jcTNllTdpLABBcnvpJZw5wNKQpcymtKnXvUTtLiuH/S/gHrXMvSh3SpJmBOLEXQokgu5Vk2x8odD3jn1HkDqfMFxaUuQF5ioJAod9H8Y5ePpL67TfFp+V/13FtF+yzW6EVdssmrgSkV290Vjo4mqqMJTfD52M8VeyIyo8EjoI5EDEzyD0tWYptwXlMlJI4pKknyCY979Gailg3HlJ+aT+ZzMUrVDFpVyj0RnOfz68YBHA84BnU65wAcDTDxEAHKXgBABxgA13o91xVYplyY5s0w98f4ZNO0SPJQGID4hjmr0d9XWpOnPdZ7TaheDpIKSAUkVDHBjg0c5ZGzgeHa2J+dn1c/KZgG8BKevGOlS0XYZJamfQo7OhSLiAiscDt8cmgYHKTw5joxEZrNSJb3gg3VXvWcuM8mL0aMmJXMsgem2MC6QpwwCQx5FhnjtwPjz2zQtCJpXRyp8pcp0oK2CpgclQSQQ6QwOAzpXKIOcVqzRhq7oVVUSTa5lro+Sjs0NLSQhISlQKVd0UBSo4hg2138YpshKbqScpZt5jM10p715w90SyXVUs4cPRsMgSXhkdFmVmsgSmy9+7MAUkof1gomt0himhVWtCYlQT38mRn7p2pc0KQtrzX8VKcvdwpkNp2xhxq/f6S6n6Mso+6zVWRTWaSBnLRi+F0ba86xRtquo0dzjJ+SzI0ld3GVR5dGsFcwJBUXYYsCfZG3D7OxGIjvQjl1tIhKaRjNc9DI0iqR2M5CbhWFqKVE3VXSLqKFRcbQMax6jYeGr4JT6Va2tmtVf5mKtao1uhJ9GlhQkA/KJi/tX7vJKRdHi8dn61PqRDoYrUWyejCyKKvnLQWoUlcunKWD5/GKp4+UXayH0ESr1o9GYlSzMsylKKfqKYuNgYAgttd92MW0Mcpy3ZEJUcro82UiN5QAtOzrKABtQL74YHXdvl1TOABQo9Ye2EB6Z6LtcrhTYrQe6aSVnBJylkvQE+rsNMw2LE0fxrvL6VS2TKXWyQ0ycwLCdMx2kAH7sWUnp3EJmZSgl82rvpT4RoIDRViXyNAOsngAFNTSsAF/qxaezmggpCSoBT4EPmPxjPXjeJOGp6vZ58sLRcNFOC2BdlBnObFyBXA1jhzk0zUrXRl/SRaimch0X5ZluxJFXINxQPdIGPERvwkU4vncrq6h+j6cs2Yqsi7wE75yVMV3kJIDJl0KS4ZQe6HvB845e1MZ0GI3KqsmsmuPb6ceDsToq8fZLvS2s8uzruzETLxoD2akofbeXQv8AqlTMNsW4ZrERvTatxzz8F8bE5TUXmVEqxW+0KuzlJMpwoGakAVdilISFkgHaBXGIV9p4PDq8PalpZP11XqKNOpPXQ1eg9FpkJuJreUVE7yG2mjDaY49DGSxeOhOStk1bqszQqe5CxYWZfzUr7PZob+UNFO1pVpVG37uXx16+PeRpJWOeOTwLiNMtKw6UoJ2HKPV4PaOFVGKnKzStazKJKV8kVWjrBMlrmTVpqcAGJbawPljGiW3MK5KCbtztkVKlJXbJ+jtOoWpaXwIZQNFJUkFJScwa+IMGPlVik6f6/X9CyKTV0WVqngJClqSlIqSssGzqcOL5RRSk6nvRd+wW675ENE8qQp13UrLSyqhKcUmuLgPhhF6nPpdynD/qehK8LJ8eJ5Z6RdVVWRfbX0GVOWQwF0pWQVFLZgsohsMGwj0OGq78d16owVopSutDF3qZYxpKgCOHsgAXdAAQFfh7oQBNTf484QzTWS3C0WeaJij2yELW5qZjAkq/aD1HA5lqHHdkraE07ozqVUi8gAVV3bOP5wAKlKW/PLoQrjJ+iii80z1Tic6Ytz9sQne2Q0WFqtKpAlnt1E4BKbyVIYHBzhXF82Zoz9DCd7xXeSvYZnayzFPeUZl4MRMZQpuODPlE44eMdMgc2yX6NdKCz2tKSWRPAlqH6zvLP8xu/wAUczb2E6fCuS1hmuzj5Z9xZQnuz7T2opBxj59drQ6BxEFyQKE94dZGOnsjPFR7/Rin7o5IlfMSj+oj7ojbtTDpU1UXFq/hr6IppyzsMqEcE0HJTCbExxIiLYjDad0dL+dBQq8kqKCkkKSlZJXdIxYF7u4R9DwM3LC02s/ZWvNL5mCWUi9sNks4A7OT2iCHBUlSiQKAkTC5bximFOrFZ69y/XdlyNPTSas3kVelJC7VMBst0mRMN4EXHoO6kZNkSBuoXjXQTgvbVrmebctOA0LRK7SQZMpU1FyZMmIVVTEpQzKpQ3qHYYv9qzvkQyurHmmsklCbXPTKTdQJhup+y+KfAkjcI2023FNlElnkVVyLCIYQT+GfxpAA4x5fk4bqsIAMd8AyZJshIJcOE3scnAPGhfhEN4CPeFRuzOO6GAC+J2QAEFA8PaIBj1mWQpgCaZcYjLQEWOnEmctCJaSpTKoPAvwpFdP2U2yTzKmdIUg95JSXq4bGLL3FocDgQS+0ZMzEHEF2gtwYHvWq+lPlNllTj6ykstvtp7q6ZVBI3ER8w2jhfq2JnSWieXY815eZ0qUt6KZZmMZcJLxHWUdXY6/ek+p+gp+6Sv7mWNyfZHU21JLDxjza8kZqXvXIZEeYuahxJiLEwxESLItq0ahakqORBwxI28hyj0mwsduXoTeua+K+JTUhd3I+l9KGQ6xLBCR3lFRSwFVEMDQDoR6ZKOjdr+vAqlK3AxqdYTImrtabvYTQl0lQCywZKgAC6j9nIM5FW1OlvLd4lKnZ3B0TpuVLVMtSj3ezNwOBfWtSpig29ayADWjljBKm3aIRklmebTry1KWsupSipRyKlElR3OTG21sigauQAONv+EAAK49de2ADkmAB9FoVdKQzkAPndcFq0yDndEbcRjKnauyGBIsOj5k5VyWkqUcA4Dk0ABLBySGiMpKObGlcutDao2ibNImgyEIU0xc0EMzEpSktfLbKYOcIrnWjFZZkowbNhovU2wTioSpVonBBYzFTjLQTmxQA7RnlXqLVpdxYoRZqdFam2OzOpEq6tQq61rLfZdRw4Nk+AjPOtOepbCCWhB1h1clzRRIrsEOnUaCUEzyPWHRRs00p+qcPCOjTnvozSjZm99EVteXPlPRKkrT/ABgg/dHOPH/SijapTq8014Z/E14V6o36jHlkbEDLNR1lHX2N957mKp7pOKfmU7kp9kdTa0E8Jd8GvkZoP2yGRHlb5GoCAAwuFYiEFwrAVWtyvoNq/wAiZ90vG/Zb/fqN/wCOPqU1l+zZ4WVCuEfUDmHJIxb4wwOIGynWUIBsmGABV1niYAAEIAlJ5dZwDHrGAVpB+0HzGVOERlkgQNKjftrTHhABrPR/OQFrlrSugMwzUMRLASQVKJwGwv6zUpFFdO10WUz0j5WmcpMmYUTUTE/NzEkhV1wHBSXGOLs8YrbuaLsnqX5s6ZSAhDACjDLrbFV7u7LI6DClEwDGVzCOMAHknpOW1pljYh+aiH/pjo4VeyzLV94meiNf0qaMjJJ5LQ3tjg/Shfu8H/N8GW4b3j1Ux4g6AIxEdjYv3jufwIz90nzD82nw9kdPbM0sKlzaM9Ne2Qo8oajmgEIUQ7gI0FxFRrifoFr/AHeb9xUbtmffKL/nj6oqq/ZvsPAROfHrCPp5zBe348uqwxBmds690ADXbPh11hAAqpg5wADeLOAWOeEADyZjtsgGTNEpKplMgedIhN5DiNWuWUrUDiFH4++GndCLjQmsC5MmbJSCUzWdmBNGCSdnxO2K5095qXIkpWVjVz9HLsq0dispWgNeGD4rUdgNT5RRvKazLGraHoeibTL+ThapiVKxUbwPeOW8xjknvF0WOGYWdiPbCJkeWslyRQecDA8f9JWkEzbWEp/ukBKiPtE3rr7gR4k7I6OGjaF+ZlqO8i49DllJmz5pBYITLfK8SFEcWSOYjzn0oqro6dPi233LIvwqd2z1Mx4w2gCOzsX7d/lfqhT0LCYfmx4eyOptndWFzXFW/XYZoe+QVR5Rxatc1o4REQUIQV2FcVyn1xQ9gte+zzfuKjdsx/vlL88fVFdZ/s32Hz2pFY+pHLGil+ut8MBUnd+cACgVwgANKQw6YF/xgAVIxd+WyEMNAyrhkM8vB4AL/VaUCqYpTd0Bv4j7e6aCKquhKJB00ofKJr4XnpvAzyZ4nD3UJ6kJP4bfzxiQj0zUu1i0yJ3azO0nYMprwlgJIIYd51Yq/VD78VZbslZZF0HdO4yiydg9qQEuS6CqoISTeVjmQQDsrnA3veyGmZrdB63CYJi7UJchKACnvVYu5IZ3wpjWM86Nso5lsZ63O1htM6bJV8hSVf8AyOBQj1pV71yKe5zSMUsfhaFRQqyz8bdttCUt5r2TNydEoCEJ0jKMyWkMmd3hMQBgkzAQoj9UmkaLxqJzws7X/hs031xeV+6/WV7tveRsdA/Jky+zstwJRilOIf6ynqSdpePIbSwmLjN1a3tX/F+tPQ1U3C1oljHKLgSfZ8I7OxPt5fl+KFPQmqHzaPD2R0NtK9GCf8XwM8PeZDMeXNIiFQNAxyIiCEREVOtx+g2r93mfcVG7Zn3yl+ePqiqsv2b7DwBYGYj6mc0auDr2QxArSeVYABSC+2AB0q2+EAHE9de6AYbHYYQElIPYHaZic/soW+G9YhcQ4DKU9Yc9sMAzLOAFPD3QACUZ+WXDlSACbZtMTZaUJCiqWhV4SlOUUOBGLZsKPVsYrlCLz4kk2j1zV7Q8i0S5VrmIvKWkLCDVKCQHH65BcOeUeG2ttXERqzw8HupNq61ffwv1GynTTW8zVER5u5oQC0Agg1BxG2L6GIqUJb1OVmDVzNq1bVKWqbZZnZrJolnllNCUqGNTmMKUpHpsLt6FRKGIjbrRU6Ns4k7Rek1LdE5FyYkOQ7gjaDmKGI4/ZVKcOlw/blo/kyUJvRlio48PeIw7EX7aT/l+KLZ6E9Q7qXwjo7VpqXRuXup59+hnjqyCTHlTUEmExMMREiE0IVym1yH0C1/u837io37L++0fzx9UQrfZs8DUqPqJzBpKTjTxhgcrj7IYjkjbAAaUQAOy5fXLbAMcEsDOARxTlkNvW7yhAEmj9bWz484BnKpAACl7IAAAc08sfKExntPowtF7R8sHFClo/qKk+ShHzn6Q09zHSfNJ+VvVG6g7wNXHELgDEhiKgRJFLrGoJlKXQEApSdhWLiealJpHotiYiacqTzVnLwKqqyuWazjw94ivYq/aS7Pii2WiJcya6EtWLdr4mMqapx4PPNeGt/FFUI53ISlRwUjQKmZCaEOpXEGiNhwKhNCsVusqb1ktI2yZn3FRt2bljKX5o+pVW+zfYeGKs4zj6mc0jiR111WGIUyIYCCT+R6pAAYlwgOo3uxgARSg7jrGAZ14QgOC/b+NA8IBublX4c+MAANAAsk7XPt/KExnqfofnPJtEt3uzEr8FoCR/tR4n6VQtWpz5xa8Hf8A8jXhnk0b8iPLGoGGMEwxlHrkPoc1X2AmZ4SlJmHySY7ewVfEuPOLXiV1/cLYqBc5N7xE9iq0535fEsloiSqWEpSxg2phYUIxnF53fz8iEZNtpkVaXjjbzLUNtDAMGI2EGFwrCK/WdbWK0kYiRM+4qNezvvlL88fUqr/ZvsPCUW3Ix9ROWH24hgL8pEACdt5QAAud+XP4wAIZsAwX/OEA2pXXKABX6HXjEWAoMMBxI68soADS+38vzPTREZu/RLaLtqnI+3Kf/TUkU/1DHmPpTS3sPCpylbxX/wAmjDv2rHqZjxBsBMMkBDGM2uQJiFIPqrSUngoFJ8jG7Z1bocTCfX6ilHei0QNX5ql2aUVesJYSr9pDJV/Ukx3MLSVLGV4rS/k3dEIO8IkPTOsK7PMCZkolCg6FBQ3A0b218Gi7H4CWJaala3B6HWwez44mG9CdmtVYgnXSVR5U3wuH/ujmvYtVfiXn8jV/glXhKPn8jQyNISpkrtkqAls7mjNQ3nwINI52JpNVnTjG3BL9anKnh6sKnRSXtcvkQ06xWR27dHn8If1HE/wM0PZuLSv0bJS9JyQq6ZqAWBYqAcKqCkmhHCKlh6rW8ou3ZyKFha0lvKDa0yXFc+RX6w6QkqsloAmyyTJmBgtLnuKwrGjB0KscRTbi/eXB8ymthaypu8JacmfPsubgffzj6ccUITT7IACTN8IYBib1zx3wCFE3rrdCGED4tn5QAIDhj74ACR7evCAB9CTQtlX8OsoQDgFcBU8PygANI/OAYYo7N1+EIDS+ju0XNIStiwtPNCiPNKY4n0gp7+Bn1NPzt8S2j76PZ4+dG8AxJEgDDGJE4xbkkhldoZLJmNgZ04jh2q/e8evpu+Mq9Sh6FNP3V2sk6R0emfKQFpCkpJJBd3FKEcT5Q8bVq9A50Xo8+xZMvw2IlQk3B2bKc6t2Y07Pktf/ACjgraeKX4vJfI6K2niV+LyXyKKdotZR8kQr/wB0anC6JYWCW2Au22Oqq9Jy+tSX/wCa8d5rL07DqQxUFP61JfgXjvNf07B1Xo72Wiv+V/5Iyf44r/Z+f9CH+YudP/u/+SLZdW+3s9nC13JhVMShTXgqWLyhsJDgsdh4RbUx3Q1qlldWTfbkv7l1TaXQV6jjG8bRbWlpOy+V+tDWldRzIkzZypwKZaFLICC5CQSQHVjSJYfayrVY0lHOTS159xXL6R04q7pvxR5fpOYFKKkJIBAdwBXbQnJo9lh6c6cd2TPK7WxdDFVlVoxcbr2k7a88uohl40HLFqMYAOSra3CAQ+kb/PhCGEwOYrlm22EN5ZMd7MNlARuuY/KTvHW3lAO48Q3P3/nCGco166xhgdXr8vCEASU9Dby6pABZ6uzblrs6tk5HJSkpNeBjDtGG/hKsf5X5K5ODtJHvJEfLTojZMSRIEmGOxSax6XVZwlQMtKA6pipgJLDASwCHU5G3INWnd2JgqeIqOUr3jayXx6iqtNxH9ATQqShkLSkBhfKSpQp33QogvUx1KUIxxdbdd72b6nndfrsHT91ZFnaJxkyFLCbwSgqUHYsxJIfHhGx0F0UqceN/O5KjTVWrGDdm2kvExK9eZYP6KZzTHA/wep/EvM9D/gVV6TXmMS9OKSBbFIIlqtBASCHu9kUY/wAPMGLnhVK+FTzUNevev8S54KMm8JGXtKGvXvX+JMna4yprJUmamWfXYJvK3EhVE7Wqd2ddPZFSmt6Li5cNbLy17ckVR2NWpe0nFy4a2XlryvkvS60moFVjmS2Ke2DEYXVy1imwM0c2jFpVoT13X4po52HTUa8J67vmpId1tP0G1fu837iojs775S/PH1Ryq32b7D56UnGPqZzR0aNUUhSWL1bA8K5xleLhGbhI7tPYFetho16TTur20fYuDfgRezDU+HEbo1pnDaadmEJOcAhxMrrLxEICws09ISAsYUch6ZRz62Fm5uUHqev2dt3DQw8aWJjnHK9r3S0H+2lZAHgk+8RT9Ur8/M6C2/szgv8AsAKpaqMxOBbM74fRV6XtX8xLGbKx76DdV5ZK8bZ9T5jIGAV1tbzjpng2rOwrcen5QCCuAUr7wDhTgYACud13DuQ2Ya7juL+RgAWTPuKCqOg3tlQXFOIiE4b8XHnl4jR9DhThxga84+R2tkdNCGGSBIhjMvrdowWibZUK9XtQTTFKQqYsHYCJYT/FHotmVHhsFWrrV5L0/wDK/cU1Y70oo0QELYv/AOjfV8S6WVif2YXKKVBwpJBG0EMRHoK0t2nJrkzPGTjNSjqmZqZq5Zf8BH9Xxjxy2hiX+NnYW0sV/qPyO0jJkSbOUzEJ7FI9VnzoAMXc4wUZVqta8H7T4kKEq9XEJ02998TJI0hoz/AmjeCf/wBI6/RbQWk1+u477w+1P9SPl/6mhlawWWSiSjvqlBN6WpnIIKgUqFCClxzjBLA4mvOc8lK9mtOWa7Tly2fiq85yyUr2ktOCzXaBrHrNIXZZiUEqE6VNlggequ6GSpJwe9juh4LZ1WGIi5ZOMovtV82vAyy2PiZxnBL2kllfVO+j0PFUyVKJABvAOQaHLbzx2x9BlWhFKV8mcqjsvE1akqSjaSW9Z5XV0suHHs6xyzWtSDdy3g0qKPkceUV1aFOr7XG3A2YHauLwP7Jr2U7NST9m/Wrdb4hz7Iu8ohBIKiQxTgSd+MRp4mlGKV9ETxmxdoVa86ipp7zbykrZ9rT8htcopqQU1xOByxEXwrU55RZzMRs3F4eO9VptLnk15NgippU7nJ30ETlJRV2zPSo1Kst2nFt8kriqBGII4pIFaZ0284jGpCWjRbVwOJoreqU5Jc2nbxDI2MevOJmUKTQjDH3iK632cuxmzZ/3ul+aPqLeIFcMqU5/HZCU433b5inhazgqyi3GV81no2mny7x0Ni4bF8vE4CJNpOzKY0pyg5xV0tXyvfXwFKs7pIFCwfKlBjQRGVRRaUnYtoYOtXhKVJb27a6Wud87cshuZM3Kr+qrD3fhB0kea8UH1PErPop/7ZfIVJBG0e/YRkYkihpp2Z71q9bAuyWdZIF6UjE53QDjvBj5dj6LhiqkEtJP1OjSTlFWLAqjJYsSBJgsMjz0AzUbRLUf5ike4847uJ9jZ1OPN38m/iVrOfYPDrzi3Yek+74k5cCdZx3PD3R3MQr0pdj9DM9SvmR4RGtGe1psvbmz2ckgTJiiSNktBJbexMdLAVOhVSrbRLzZ1dm1egVWuldxil/uaQ1N1FsxGMxNMb4Yby6YlHa9e+ifd/UnHbmKXJ939SssWryPkC5k0qN0rmS1JoSkAAUL0XdBbhGypjprFxhC2dk+3+lzbV2hU+vRhTtnaMk8879X8Nx3Ter8qz2SYHXMUohUsUCgpCFFeTFN1yeAhYXG1MRiYt2SWT5WbVu+5mhtapOr0zSShGW91q+Xe3ZL5HmK7Y60qSncxORO2mDPHr3hVCnJSfWjFHbdTE4ujOnG0s4yV7pptXzy0Sv1WGFqcLV+uORdI9oicE6c4RfJ+OpTiJxxeHxVeP8AqRa7Lbq9bjg0ioABgaeMQeDhOTd7Zl0fpBiMNSp091S9lZu9+NvKw4LdeJSpIY0LF8abIjLBbi3oSzWZoofSRYiSo4imt2Xstp88s00N2eaJYwdSiR/LTxrEp03iJa2SS88ynDYqGyKDe7vTnOS1tlB7utnx9STJtrm6tIYg1B3F3DYRVVwfRx3os24H6QvFVlRqU0k0873WSbd8llZEGTLvMA7HOtAM/COnwPEys293Th2E+fZ0Jly1AqCytikkF00ZQIAo7iKqre5LsZqwH3ql+ZeoxZbTdoQSKe/fsEZsTh+kkt3W3y+Z3NjbWWDoT6VNw3klbW7Tb4rLLxYciaAtTCim59GCeGnKkk3miVDbeHo46dWEX0c0r5Zprjbxv4nTJoSt0+rdct48orhCU6LjPW9ka8RiaWG2hGth1lKm5SSyTVm0+12Q4NIDBj0Yj9QlzXmTX0rocacvFfMYtJC6gMoNWneBo3gW6MXUYToyUW7p38jDtLF4baWHlVpxcZwcdbZqTtbK98/1ma3VrVtdrlkompAlquMq8SCwVSjN3vbHn8fj44aa34u8vayt2fA7C2lhcAvq0It7mTtbX4vmabVnRVoslqEpSgqWtCld0m73WqxwLkDxjlY3EUcTh3NKzTSz1zMu0MVh8ZhnVirSi0s9c+vibSOGcAiX/pChsky/6lTfhHb2h90oLqfpErh77Hn65xo2IvYn2r4k5ljJPd8I7tX3JdjMz1KoqrHhDYZ/XCcuUJFolgEyll3wZaWruLM+8R0tmxhUc6MvxL0OtsqEKrqUJ/iS8nf+vcUVo13Uui5KCnNN83VftfaG7DcY6ENkxhnGTvztn3fPU6kNhxhnGbT52V12cu3XrNEvS6bTo+fNCbvcWlSXdiBRjR8RzjmLCyw+MhC980zkxwcsLj6dNu+aafVf+5kputql3r8sEmQZKe8RdvBlqZqlVPANHXhs6MGt2X4t55a20XYjr1thxlSdOE7XbbyvfkuxZmGn2Yy0hzeJN2gZgxUduN1uEeopV+mna1ks+88/j9lrZmGct7elN7t7WtFpt2V3m7Wb5ZLjcZPqr3p9hDe2LKy9uD6/16GLZlRRw+Ji+ML96dl5sOXZCQCgpNGIJINKO4fLJoqeIVKUoyXG67zfHY72hQp1qE1dRUWnzjlwv6dYqrAoMVXRsqTwpSH9cUsopkH9HqlGPSVaiSTWl22+Cztq7IcEgqDhnBLg7ySK+MVdL0ErNapehsls57Upb9OaTjOou5yuvgxqbZlgOQGzYvTxGEWwxNOc0nfq/XMx4nYmLwuHk47rVvatfea5ZrKPFpZu2d1khQnMHCnls8o2M82KJt4glsgNwDRVVypy7Dbs1XxdL8y9RZcq8GAwY8XCgfjFVWoqVRSlo016M6Gz8FLG4SpRp23ozjJX600OJsyvsgb3FIi8bSXMsj9Gca3ZuK673+A3KQ5I2uBwZhlsbzh1PYop9j87jwf7facocLSguxRcV5IUWZY+oeLp/wCW6H9cpc/Iq/y7j1+Ff7kLNQUgEhq7RvOXAczEVVjVmlHgn8ix7OrYDDyqV0leUFrfSW8/Q23o/wBNIsotCZpZK1JXLoSCWUFA3QSPq5R5rbGGliuicFnFNPyt8TdiNiYl4mpONnGTvqr556Oxu9CWyTPK5kuZ2i6BRYpuipSkJPqpdzm5z2eexVKrRShKNlw43678X6cjLi6NaglTnHdWq43fF34v05c7NWG/bGRWTzMTRmdXlzRap6JilzGSk9oq7VJK7g7tKVoyc2GMeq2z0KwlPdSV9FyVs/h5GejffdzRk49bYo2J9nPtXoXzLCz1HhHdkt6LXMzsqwcyPA4x4ipScDUncNQBDEODkRTlnFN2ndDTazQPyCVnKl/yJ+EPpqn8T8WT6er/ABvxYidGyQhSBLRcWXUm6LpNKthkOUDxFVyUt53WSfEPrFZyU3N3WSd8yp1g0TZpdltEwSZQKJK1AhCaEJJBw3RsweJr1MRTg5uzklq+ZKrtDFRg2qkvFnia7YtQAUUkY+okEHcQHj6RGlTg7xVjlVsdia0d2rUclyZHKusuA2xZxMyk0mk8nr6+oci0MaPXf5RGdOMtVcuoYutQv0U3G+tmX2sOmpE66LPZxKCSVXitSlqd2DEsEjBgcopVFRyXH0NlPH1pPfqzb3M0m/xcMurV9nWUcuepNR0w84unThUVpIy4XG18K70ZtX16+1PIcFvU4eozG0eEU/VKS0R0f8wY55SkmuW6vgkMhRyO6obqsaDiIcklmwxEVV/s5dhv2X98p/mQ5LnEORj0ff7IKlGNS29wDA7Sr4PedG3tWvdX0/uGLYt8mfZv+EU/UqXX4nRX0lxy/h/2/wBRuWtjSh8q7ovnSjOO69DmYbH1cPXdeCW876rLPv8AiOm2KGY6wij6lS6/13HV/wAz43lDwf8A7Dc6eVpDti+DYROnh4U5b0bmXGbaxOLpdFVUbZPJO+Xey91Ls6bRaUSJzhKgpiksolIKhiCGYHKOXtj93w7rU1mmuzN2NOC2/i6aVNtSS0us/FNHqehtW5dlWpcpUzvJYhRBGIINAN/OPF4nHzxEVGaWTvkX4vaVTFwUaiWTvl/cuQHMZ6FLpakYc2c/RGa1OsAlonzAP009aq17qCZaa5uUqV/HHX25XU66prSEUvj8Uu4qw8bJvmy+Vn4e+NOxfs5dvwLahMlTGRXZHaqzUIOT4IotdlfeDx4ybWaZpSCQaxnayGOhcQsKwRVCsKxS66L+gWv93mfdMb9lx/fKX54+pXW+zZ4G/H84+m3OWcV7oYBBTUdjtbrowAc5ph7+qwAJdJxbp9nTQXAUJz68NkFwFZsTufoQXAeCfb7ITzVmShOUHvRdmcVcaUrxy3Zw7kRA4wau/PZBcDlzd0AAg7RCAJweLvjAMu9TbR2VusyicZoT/qdz2rjnbWp9Jgqsf5b+GfwJ03aaPdSY+Z2OmkN2hSghVz1rpu8SKE7njfs6tTo11Opor+JGabWQ3ZpCZaEoT6qUhI2sA1d8ZqtSVWbnLVtvxJxjuqwq8D4e+PQ7F+xl+b4EZ6koep4R1MX9jLsK1qRZuAjg437JFy1GkYRyXqTYYiIhzKIvURn9eP8A0+1/5K/ZHR2X98pfmRVX+zZ4RkI+knLJE7Lj/wAoBkfIdZiGtSLDR7/hAxofELgA6fUPWRgQCTcYYCyveffCGDN68oEI44Dh74fAEIr1jw9whAInBX7SvamDiMST6vj7oALTQ3/U2b95k/7sqMmN+61fyT/4scdV2o96VHy9HYEV1zhghDjAPgcvCPSbG+xl+b4Irlqf/9k="/>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3" name="Picture 2">
            <a:extLst>
              <a:ext uri="{FF2B5EF4-FFF2-40B4-BE49-F238E27FC236}">
                <a16:creationId xmlns:a16="http://schemas.microsoft.com/office/drawing/2014/main" id="{71846B2B-B8B5-4E27-86B2-7E1FCF2FC16C}"/>
              </a:ext>
            </a:extLst>
          </p:cNvPr>
          <p:cNvPicPr>
            <a:picLocks noChangeAspect="1"/>
          </p:cNvPicPr>
          <p:nvPr/>
        </p:nvPicPr>
        <p:blipFill>
          <a:blip r:embed="rId3"/>
          <a:stretch>
            <a:fillRect/>
          </a:stretch>
        </p:blipFill>
        <p:spPr>
          <a:xfrm>
            <a:off x="6240073" y="1547447"/>
            <a:ext cx="5951927" cy="3801793"/>
          </a:xfrm>
          <a:prstGeom prst="rect">
            <a:avLst/>
          </a:prstGeom>
        </p:spPr>
      </p:pic>
    </p:spTree>
    <p:custDataLst>
      <p:tags r:id="rId1"/>
    </p:custDataLst>
    <p:extLst>
      <p:ext uri="{BB962C8B-B14F-4D97-AF65-F5344CB8AC3E}">
        <p14:creationId xmlns:p14="http://schemas.microsoft.com/office/powerpoint/2010/main" val="2982357257"/>
      </p:ext>
    </p:extLst>
  </p:cSld>
  <p:clrMapOvr>
    <a:masterClrMapping/>
  </p:clrMapOvr>
  <mc:AlternateContent xmlns:mc="http://schemas.openxmlformats.org/markup-compatibility/2006" xmlns:p14="http://schemas.microsoft.com/office/powerpoint/2010/main">
    <mc:Choice Requires="p14">
      <p:transition p14:dur="0" advClick="0"/>
    </mc:Choice>
    <mc:Fallback xmlns="">
      <p:transition advClick="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2" name="Rectangle 34">
            <a:extLst>
              <a:ext uri="{FF2B5EF4-FFF2-40B4-BE49-F238E27FC236}">
                <a16:creationId xmlns:a16="http://schemas.microsoft.com/office/drawing/2014/main" id="{2BA89D80-A205-4952-A46F-A135B693B8C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tx1"/>
          </a:solidFill>
          <a:ln w="0">
            <a:noFill/>
            <a:prstDash val="solid"/>
            <a:round/>
            <a:headEnd/>
            <a:tailEnd/>
          </a:ln>
        </p:spPr>
        <p:txBody>
          <a:bodyPr rtlCol="0" anchor="ctr"/>
          <a:lstStyle/>
          <a:p>
            <a:pPr algn="ctr" defTabSz="457200"/>
            <a:endParaRPr lang="en-US">
              <a:solidFill>
                <a:schemeClr val="tx1"/>
              </a:solidFill>
            </a:endParaRPr>
          </a:p>
        </p:txBody>
      </p:sp>
      <p:sp>
        <p:nvSpPr>
          <p:cNvPr id="33" name="Rectangle 36">
            <a:extLst>
              <a:ext uri="{FF2B5EF4-FFF2-40B4-BE49-F238E27FC236}">
                <a16:creationId xmlns:a16="http://schemas.microsoft.com/office/drawing/2014/main" id="{FFF73490-1CDC-4DA0-A5DC-3F4139460B0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1" y="0"/>
            <a:ext cx="12191996" cy="6858000"/>
          </a:xfrm>
          <a:prstGeom prst="rect">
            <a:avLst/>
          </a:prstGeom>
          <a:solidFill>
            <a:schemeClr val="accent1">
              <a:lumMod val="50000"/>
              <a:alpha val="25000"/>
            </a:schemeClr>
          </a:solidFill>
          <a:ln w="0">
            <a:noFill/>
            <a:prstDash val="solid"/>
            <a:round/>
            <a:headEnd/>
            <a:tailEnd/>
          </a:ln>
        </p:spPr>
        <p:txBody>
          <a:bodyPr rtlCol="0" anchor="ctr"/>
          <a:lstStyle/>
          <a:p>
            <a:pPr algn="ctr" defTabSz="457200"/>
            <a:endParaRPr lang="en-US" dirty="0">
              <a:solidFill>
                <a:schemeClr val="tx1"/>
              </a:solidFill>
            </a:endParaRPr>
          </a:p>
        </p:txBody>
      </p:sp>
      <p:sp>
        <p:nvSpPr>
          <p:cNvPr id="9" name="Title 1">
            <a:extLst>
              <a:ext uri="{FF2B5EF4-FFF2-40B4-BE49-F238E27FC236}">
                <a16:creationId xmlns:a16="http://schemas.microsoft.com/office/drawing/2014/main" id="{E0201169-9A14-4B17-BF0E-340590AA8FB5}"/>
              </a:ext>
            </a:extLst>
          </p:cNvPr>
          <p:cNvSpPr>
            <a:spLocks noGrp="1"/>
          </p:cNvSpPr>
          <p:nvPr>
            <p:ph type="title"/>
          </p:nvPr>
        </p:nvSpPr>
        <p:spPr>
          <a:xfrm>
            <a:off x="339538" y="1053838"/>
            <a:ext cx="6004910" cy="4504620"/>
          </a:xfrm>
        </p:spPr>
        <p:txBody>
          <a:bodyPr vert="horz" lIns="91440" tIns="45720" rIns="91440" bIns="45720" rtlCol="0" anchor="ctr">
            <a:normAutofit fontScale="90000"/>
          </a:bodyPr>
          <a:lstStyle/>
          <a:p>
            <a:pPr algn="ctr"/>
            <a:br>
              <a:rPr lang="en-US" sz="2200" kern="1200" dirty="0">
                <a:solidFill>
                  <a:schemeClr val="bg1"/>
                </a:solidFill>
                <a:latin typeface="Maiandra GD" panose="020E0502030308020204" pitchFamily="34" charset="0"/>
              </a:rPr>
            </a:br>
            <a:r>
              <a:rPr lang="en-US" sz="2200" kern="1200" dirty="0">
                <a:solidFill>
                  <a:schemeClr val="bg1"/>
                </a:solidFill>
                <a:latin typeface="Maiandra GD" panose="020E0502030308020204" pitchFamily="34" charset="0"/>
              </a:rPr>
              <a:t>Soon, there were lots of concentration camps, where people had to work for the Nazis.</a:t>
            </a:r>
            <a:br>
              <a:rPr lang="en-US" sz="2200" kern="1200" dirty="0">
                <a:solidFill>
                  <a:schemeClr val="bg1"/>
                </a:solidFill>
                <a:latin typeface="Maiandra GD" panose="020E0502030308020204" pitchFamily="34" charset="0"/>
              </a:rPr>
            </a:br>
            <a:br>
              <a:rPr lang="en-US" sz="2200" kern="1200" dirty="0">
                <a:solidFill>
                  <a:schemeClr val="bg1"/>
                </a:solidFill>
                <a:latin typeface="Maiandra GD" panose="020E0502030308020204" pitchFamily="34" charset="0"/>
              </a:rPr>
            </a:br>
            <a:r>
              <a:rPr lang="en-US" sz="2200" kern="1200" dirty="0">
                <a:solidFill>
                  <a:schemeClr val="bg1"/>
                </a:solidFill>
                <a:latin typeface="Maiandra GD" panose="020E0502030308020204" pitchFamily="34" charset="0"/>
              </a:rPr>
              <a:t>Hitler wanted to make sure </a:t>
            </a:r>
            <a:r>
              <a:rPr lang="en-US" sz="2200" dirty="0">
                <a:solidFill>
                  <a:schemeClr val="bg1"/>
                </a:solidFill>
                <a:latin typeface="Maiandra GD" panose="020E0502030308020204" pitchFamily="34" charset="0"/>
              </a:rPr>
              <a:t>his enemies</a:t>
            </a:r>
            <a:r>
              <a:rPr lang="en-US" sz="2200" kern="1200" dirty="0">
                <a:solidFill>
                  <a:schemeClr val="bg1"/>
                </a:solidFill>
                <a:latin typeface="Maiandra GD" panose="020E0502030308020204" pitchFamily="34" charset="0"/>
              </a:rPr>
              <a:t> wouldn’t ‘contaminate’ society. </a:t>
            </a:r>
            <a:r>
              <a:rPr lang="en-US" sz="2200" dirty="0">
                <a:solidFill>
                  <a:schemeClr val="bg1"/>
                </a:solidFill>
                <a:latin typeface="Maiandra GD" panose="020E0502030308020204" pitchFamily="34" charset="0"/>
              </a:rPr>
              <a:t>T</a:t>
            </a:r>
            <a:r>
              <a:rPr lang="en-US" sz="2200" kern="1200" dirty="0">
                <a:solidFill>
                  <a:schemeClr val="bg1"/>
                </a:solidFill>
                <a:latin typeface="Maiandra GD" panose="020E0502030308020204" pitchFamily="34" charset="0"/>
              </a:rPr>
              <a:t>he Nazis systematically killed Jews in the concentration camps. </a:t>
            </a:r>
            <a:br>
              <a:rPr lang="en-US" sz="2200" kern="1200" dirty="0">
                <a:solidFill>
                  <a:schemeClr val="bg1"/>
                </a:solidFill>
                <a:latin typeface="Maiandra GD" panose="020E0502030308020204" pitchFamily="34" charset="0"/>
              </a:rPr>
            </a:br>
            <a:br>
              <a:rPr lang="en-US" sz="2200" kern="1200" dirty="0">
                <a:solidFill>
                  <a:schemeClr val="bg1"/>
                </a:solidFill>
                <a:latin typeface="Maiandra GD" panose="020E0502030308020204" pitchFamily="34" charset="0"/>
              </a:rPr>
            </a:br>
            <a:r>
              <a:rPr lang="en-US" sz="2200" kern="1200" dirty="0">
                <a:solidFill>
                  <a:schemeClr val="bg1"/>
                </a:solidFill>
                <a:latin typeface="Maiandra GD" panose="020E0502030308020204" pitchFamily="34" charset="0"/>
              </a:rPr>
              <a:t>Many were killed in gas chambers. They were told that they would have a shower, so they undressed and went into a chamber where they would be gassed to death. </a:t>
            </a:r>
            <a:br>
              <a:rPr lang="en-US" sz="2200" kern="1200" dirty="0">
                <a:solidFill>
                  <a:schemeClr val="bg1"/>
                </a:solidFill>
                <a:latin typeface="Maiandra GD" panose="020E0502030308020204" pitchFamily="34" charset="0"/>
              </a:rPr>
            </a:br>
            <a:br>
              <a:rPr lang="en-US" sz="2200" kern="1200" dirty="0">
                <a:solidFill>
                  <a:schemeClr val="bg1"/>
                </a:solidFill>
                <a:latin typeface="Maiandra GD" panose="020E0502030308020204" pitchFamily="34" charset="0"/>
              </a:rPr>
            </a:br>
            <a:r>
              <a:rPr lang="en-US" sz="2200" kern="1200" dirty="0">
                <a:solidFill>
                  <a:schemeClr val="bg1"/>
                </a:solidFill>
                <a:latin typeface="Maiandra GD" panose="020E0502030308020204" pitchFamily="34" charset="0"/>
              </a:rPr>
              <a:t>By the end of the war, more than 6 million Jews had been killed. This was known as ‘The Final Solution’.</a:t>
            </a:r>
          </a:p>
        </p:txBody>
      </p:sp>
      <p:sp>
        <p:nvSpPr>
          <p:cNvPr id="39" name="Freeform: Shape 38">
            <a:extLst>
              <a:ext uri="{FF2B5EF4-FFF2-40B4-BE49-F238E27FC236}">
                <a16:creationId xmlns:a16="http://schemas.microsoft.com/office/drawing/2014/main" id="{79D730AC-06E5-4840-86DF-F67855B1DB3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66174" y="0"/>
            <a:ext cx="5282519" cy="6858000"/>
          </a:xfrm>
          <a:custGeom>
            <a:avLst/>
            <a:gdLst>
              <a:gd name="connsiteX0" fmla="*/ 189795 w 5282519"/>
              <a:gd name="connsiteY0" fmla="*/ 0 h 6858000"/>
              <a:gd name="connsiteX1" fmla="*/ 5282519 w 5282519"/>
              <a:gd name="connsiteY1" fmla="*/ 0 h 6858000"/>
              <a:gd name="connsiteX2" fmla="*/ 5282519 w 5282519"/>
              <a:gd name="connsiteY2" fmla="*/ 6858000 h 6858000"/>
              <a:gd name="connsiteX3" fmla="*/ 189795 w 5282519"/>
              <a:gd name="connsiteY3" fmla="*/ 6858000 h 6858000"/>
              <a:gd name="connsiteX4" fmla="*/ 184756 w 5282519"/>
              <a:gd name="connsiteY4" fmla="*/ 6791325 h 6858000"/>
              <a:gd name="connsiteX5" fmla="*/ 176358 w 5282519"/>
              <a:gd name="connsiteY5" fmla="*/ 6735762 h 6858000"/>
              <a:gd name="connsiteX6" fmla="*/ 166281 w 5282519"/>
              <a:gd name="connsiteY6" fmla="*/ 6683375 h 6858000"/>
              <a:gd name="connsiteX7" fmla="*/ 149485 w 5282519"/>
              <a:gd name="connsiteY7" fmla="*/ 6640512 h 6858000"/>
              <a:gd name="connsiteX8" fmla="*/ 132689 w 5282519"/>
              <a:gd name="connsiteY8" fmla="*/ 6597650 h 6858000"/>
              <a:gd name="connsiteX9" fmla="*/ 112534 w 5282519"/>
              <a:gd name="connsiteY9" fmla="*/ 6561137 h 6858000"/>
              <a:gd name="connsiteX10" fmla="*/ 92379 w 5282519"/>
              <a:gd name="connsiteY10" fmla="*/ 6523037 h 6858000"/>
              <a:gd name="connsiteX11" fmla="*/ 73903 w 5282519"/>
              <a:gd name="connsiteY11" fmla="*/ 6488112 h 6858000"/>
              <a:gd name="connsiteX12" fmla="*/ 55427 w 5282519"/>
              <a:gd name="connsiteY12" fmla="*/ 6448425 h 6858000"/>
              <a:gd name="connsiteX13" fmla="*/ 38632 w 5282519"/>
              <a:gd name="connsiteY13" fmla="*/ 6407150 h 6858000"/>
              <a:gd name="connsiteX14" fmla="*/ 23515 w 5282519"/>
              <a:gd name="connsiteY14" fmla="*/ 6361112 h 6858000"/>
              <a:gd name="connsiteX15" fmla="*/ 11758 w 5282519"/>
              <a:gd name="connsiteY15" fmla="*/ 6311900 h 6858000"/>
              <a:gd name="connsiteX16" fmla="*/ 3359 w 5282519"/>
              <a:gd name="connsiteY16" fmla="*/ 6251575 h 6858000"/>
              <a:gd name="connsiteX17" fmla="*/ 0 w 5282519"/>
              <a:gd name="connsiteY17" fmla="*/ 6183312 h 6858000"/>
              <a:gd name="connsiteX18" fmla="*/ 3359 w 5282519"/>
              <a:gd name="connsiteY18" fmla="*/ 6113462 h 6858000"/>
              <a:gd name="connsiteX19" fmla="*/ 11758 w 5282519"/>
              <a:gd name="connsiteY19" fmla="*/ 6056312 h 6858000"/>
              <a:gd name="connsiteX20" fmla="*/ 23515 w 5282519"/>
              <a:gd name="connsiteY20" fmla="*/ 6003925 h 6858000"/>
              <a:gd name="connsiteX21" fmla="*/ 38632 w 5282519"/>
              <a:gd name="connsiteY21" fmla="*/ 5956300 h 6858000"/>
              <a:gd name="connsiteX22" fmla="*/ 55427 w 5282519"/>
              <a:gd name="connsiteY22" fmla="*/ 5915025 h 6858000"/>
              <a:gd name="connsiteX23" fmla="*/ 75583 w 5282519"/>
              <a:gd name="connsiteY23" fmla="*/ 5876925 h 6858000"/>
              <a:gd name="connsiteX24" fmla="*/ 95738 w 5282519"/>
              <a:gd name="connsiteY24" fmla="*/ 5840412 h 6858000"/>
              <a:gd name="connsiteX25" fmla="*/ 115893 w 5282519"/>
              <a:gd name="connsiteY25" fmla="*/ 5802312 h 6858000"/>
              <a:gd name="connsiteX26" fmla="*/ 134368 w 5282519"/>
              <a:gd name="connsiteY26" fmla="*/ 5762625 h 6858000"/>
              <a:gd name="connsiteX27" fmla="*/ 152844 w 5282519"/>
              <a:gd name="connsiteY27" fmla="*/ 5721350 h 6858000"/>
              <a:gd name="connsiteX28" fmla="*/ 167960 w 5282519"/>
              <a:gd name="connsiteY28" fmla="*/ 5675312 h 6858000"/>
              <a:gd name="connsiteX29" fmla="*/ 178038 w 5282519"/>
              <a:gd name="connsiteY29" fmla="*/ 5622925 h 6858000"/>
              <a:gd name="connsiteX30" fmla="*/ 188115 w 5282519"/>
              <a:gd name="connsiteY30" fmla="*/ 5562600 h 6858000"/>
              <a:gd name="connsiteX31" fmla="*/ 189795 w 5282519"/>
              <a:gd name="connsiteY31" fmla="*/ 5494337 h 6858000"/>
              <a:gd name="connsiteX32" fmla="*/ 188115 w 5282519"/>
              <a:gd name="connsiteY32" fmla="*/ 5426075 h 6858000"/>
              <a:gd name="connsiteX33" fmla="*/ 178038 w 5282519"/>
              <a:gd name="connsiteY33" fmla="*/ 5365750 h 6858000"/>
              <a:gd name="connsiteX34" fmla="*/ 167960 w 5282519"/>
              <a:gd name="connsiteY34" fmla="*/ 5313362 h 6858000"/>
              <a:gd name="connsiteX35" fmla="*/ 152844 w 5282519"/>
              <a:gd name="connsiteY35" fmla="*/ 5268912 h 6858000"/>
              <a:gd name="connsiteX36" fmla="*/ 134368 w 5282519"/>
              <a:gd name="connsiteY36" fmla="*/ 5226050 h 6858000"/>
              <a:gd name="connsiteX37" fmla="*/ 115893 w 5282519"/>
              <a:gd name="connsiteY37" fmla="*/ 5186362 h 6858000"/>
              <a:gd name="connsiteX38" fmla="*/ 95738 w 5282519"/>
              <a:gd name="connsiteY38" fmla="*/ 5149850 h 6858000"/>
              <a:gd name="connsiteX39" fmla="*/ 75583 w 5282519"/>
              <a:gd name="connsiteY39" fmla="*/ 5114925 h 6858000"/>
              <a:gd name="connsiteX40" fmla="*/ 55427 w 5282519"/>
              <a:gd name="connsiteY40" fmla="*/ 5075237 h 6858000"/>
              <a:gd name="connsiteX41" fmla="*/ 38632 w 5282519"/>
              <a:gd name="connsiteY41" fmla="*/ 5033962 h 6858000"/>
              <a:gd name="connsiteX42" fmla="*/ 23515 w 5282519"/>
              <a:gd name="connsiteY42" fmla="*/ 4987925 h 6858000"/>
              <a:gd name="connsiteX43" fmla="*/ 11758 w 5282519"/>
              <a:gd name="connsiteY43" fmla="*/ 4935537 h 6858000"/>
              <a:gd name="connsiteX44" fmla="*/ 3359 w 5282519"/>
              <a:gd name="connsiteY44" fmla="*/ 4875212 h 6858000"/>
              <a:gd name="connsiteX45" fmla="*/ 0 w 5282519"/>
              <a:gd name="connsiteY45" fmla="*/ 4806950 h 6858000"/>
              <a:gd name="connsiteX46" fmla="*/ 3359 w 5282519"/>
              <a:gd name="connsiteY46" fmla="*/ 4738687 h 6858000"/>
              <a:gd name="connsiteX47" fmla="*/ 11758 w 5282519"/>
              <a:gd name="connsiteY47" fmla="*/ 4678362 h 6858000"/>
              <a:gd name="connsiteX48" fmla="*/ 23515 w 5282519"/>
              <a:gd name="connsiteY48" fmla="*/ 4625975 h 6858000"/>
              <a:gd name="connsiteX49" fmla="*/ 38632 w 5282519"/>
              <a:gd name="connsiteY49" fmla="*/ 4579937 h 6858000"/>
              <a:gd name="connsiteX50" fmla="*/ 55427 w 5282519"/>
              <a:gd name="connsiteY50" fmla="*/ 4537075 h 6858000"/>
              <a:gd name="connsiteX51" fmla="*/ 75583 w 5282519"/>
              <a:gd name="connsiteY51" fmla="*/ 4498975 h 6858000"/>
              <a:gd name="connsiteX52" fmla="*/ 115893 w 5282519"/>
              <a:gd name="connsiteY52" fmla="*/ 4424362 h 6858000"/>
              <a:gd name="connsiteX53" fmla="*/ 134368 w 5282519"/>
              <a:gd name="connsiteY53" fmla="*/ 4386262 h 6858000"/>
              <a:gd name="connsiteX54" fmla="*/ 152844 w 5282519"/>
              <a:gd name="connsiteY54" fmla="*/ 4343400 h 6858000"/>
              <a:gd name="connsiteX55" fmla="*/ 167960 w 5282519"/>
              <a:gd name="connsiteY55" fmla="*/ 4297362 h 6858000"/>
              <a:gd name="connsiteX56" fmla="*/ 178038 w 5282519"/>
              <a:gd name="connsiteY56" fmla="*/ 4244975 h 6858000"/>
              <a:gd name="connsiteX57" fmla="*/ 188115 w 5282519"/>
              <a:gd name="connsiteY57" fmla="*/ 4186237 h 6858000"/>
              <a:gd name="connsiteX58" fmla="*/ 189795 w 5282519"/>
              <a:gd name="connsiteY58" fmla="*/ 4116387 h 6858000"/>
              <a:gd name="connsiteX59" fmla="*/ 188115 w 5282519"/>
              <a:gd name="connsiteY59" fmla="*/ 4048125 h 6858000"/>
              <a:gd name="connsiteX60" fmla="*/ 178038 w 5282519"/>
              <a:gd name="connsiteY60" fmla="*/ 3987800 h 6858000"/>
              <a:gd name="connsiteX61" fmla="*/ 167960 w 5282519"/>
              <a:gd name="connsiteY61" fmla="*/ 3935412 h 6858000"/>
              <a:gd name="connsiteX62" fmla="*/ 152844 w 5282519"/>
              <a:gd name="connsiteY62" fmla="*/ 3890962 h 6858000"/>
              <a:gd name="connsiteX63" fmla="*/ 134368 w 5282519"/>
              <a:gd name="connsiteY63" fmla="*/ 3848100 h 6858000"/>
              <a:gd name="connsiteX64" fmla="*/ 115893 w 5282519"/>
              <a:gd name="connsiteY64" fmla="*/ 3811587 h 6858000"/>
              <a:gd name="connsiteX65" fmla="*/ 75583 w 5282519"/>
              <a:gd name="connsiteY65" fmla="*/ 3736975 h 6858000"/>
              <a:gd name="connsiteX66" fmla="*/ 55427 w 5282519"/>
              <a:gd name="connsiteY66" fmla="*/ 3697287 h 6858000"/>
              <a:gd name="connsiteX67" fmla="*/ 38632 w 5282519"/>
              <a:gd name="connsiteY67" fmla="*/ 3656012 h 6858000"/>
              <a:gd name="connsiteX68" fmla="*/ 23515 w 5282519"/>
              <a:gd name="connsiteY68" fmla="*/ 3609975 h 6858000"/>
              <a:gd name="connsiteX69" fmla="*/ 11758 w 5282519"/>
              <a:gd name="connsiteY69" fmla="*/ 3557587 h 6858000"/>
              <a:gd name="connsiteX70" fmla="*/ 3359 w 5282519"/>
              <a:gd name="connsiteY70" fmla="*/ 3497262 h 6858000"/>
              <a:gd name="connsiteX71" fmla="*/ 0 w 5282519"/>
              <a:gd name="connsiteY71" fmla="*/ 3427412 h 6858000"/>
              <a:gd name="connsiteX72" fmla="*/ 3359 w 5282519"/>
              <a:gd name="connsiteY72" fmla="*/ 3360737 h 6858000"/>
              <a:gd name="connsiteX73" fmla="*/ 11758 w 5282519"/>
              <a:gd name="connsiteY73" fmla="*/ 3300412 h 6858000"/>
              <a:gd name="connsiteX74" fmla="*/ 23515 w 5282519"/>
              <a:gd name="connsiteY74" fmla="*/ 3248025 h 6858000"/>
              <a:gd name="connsiteX75" fmla="*/ 38632 w 5282519"/>
              <a:gd name="connsiteY75" fmla="*/ 3201987 h 6858000"/>
              <a:gd name="connsiteX76" fmla="*/ 55427 w 5282519"/>
              <a:gd name="connsiteY76" fmla="*/ 3160712 h 6858000"/>
              <a:gd name="connsiteX77" fmla="*/ 75583 w 5282519"/>
              <a:gd name="connsiteY77" fmla="*/ 3121025 h 6858000"/>
              <a:gd name="connsiteX78" fmla="*/ 95738 w 5282519"/>
              <a:gd name="connsiteY78" fmla="*/ 3084512 h 6858000"/>
              <a:gd name="connsiteX79" fmla="*/ 115893 w 5282519"/>
              <a:gd name="connsiteY79" fmla="*/ 3046412 h 6858000"/>
              <a:gd name="connsiteX80" fmla="*/ 134368 w 5282519"/>
              <a:gd name="connsiteY80" fmla="*/ 3009900 h 6858000"/>
              <a:gd name="connsiteX81" fmla="*/ 152844 w 5282519"/>
              <a:gd name="connsiteY81" fmla="*/ 2967037 h 6858000"/>
              <a:gd name="connsiteX82" fmla="*/ 167960 w 5282519"/>
              <a:gd name="connsiteY82" fmla="*/ 2922587 h 6858000"/>
              <a:gd name="connsiteX83" fmla="*/ 178038 w 5282519"/>
              <a:gd name="connsiteY83" fmla="*/ 2868612 h 6858000"/>
              <a:gd name="connsiteX84" fmla="*/ 188115 w 5282519"/>
              <a:gd name="connsiteY84" fmla="*/ 2809875 h 6858000"/>
              <a:gd name="connsiteX85" fmla="*/ 189795 w 5282519"/>
              <a:gd name="connsiteY85" fmla="*/ 2741612 h 6858000"/>
              <a:gd name="connsiteX86" fmla="*/ 188115 w 5282519"/>
              <a:gd name="connsiteY86" fmla="*/ 2671762 h 6858000"/>
              <a:gd name="connsiteX87" fmla="*/ 178038 w 5282519"/>
              <a:gd name="connsiteY87" fmla="*/ 2613025 h 6858000"/>
              <a:gd name="connsiteX88" fmla="*/ 167960 w 5282519"/>
              <a:gd name="connsiteY88" fmla="*/ 2560637 h 6858000"/>
              <a:gd name="connsiteX89" fmla="*/ 152844 w 5282519"/>
              <a:gd name="connsiteY89" fmla="*/ 2513012 h 6858000"/>
              <a:gd name="connsiteX90" fmla="*/ 134368 w 5282519"/>
              <a:gd name="connsiteY90" fmla="*/ 2471737 h 6858000"/>
              <a:gd name="connsiteX91" fmla="*/ 115893 w 5282519"/>
              <a:gd name="connsiteY91" fmla="*/ 2433637 h 6858000"/>
              <a:gd name="connsiteX92" fmla="*/ 95738 w 5282519"/>
              <a:gd name="connsiteY92" fmla="*/ 2395537 h 6858000"/>
              <a:gd name="connsiteX93" fmla="*/ 75583 w 5282519"/>
              <a:gd name="connsiteY93" fmla="*/ 2359025 h 6858000"/>
              <a:gd name="connsiteX94" fmla="*/ 55427 w 5282519"/>
              <a:gd name="connsiteY94" fmla="*/ 2319337 h 6858000"/>
              <a:gd name="connsiteX95" fmla="*/ 38632 w 5282519"/>
              <a:gd name="connsiteY95" fmla="*/ 2278062 h 6858000"/>
              <a:gd name="connsiteX96" fmla="*/ 23515 w 5282519"/>
              <a:gd name="connsiteY96" fmla="*/ 2232025 h 6858000"/>
              <a:gd name="connsiteX97" fmla="*/ 11758 w 5282519"/>
              <a:gd name="connsiteY97" fmla="*/ 2179637 h 6858000"/>
              <a:gd name="connsiteX98" fmla="*/ 3359 w 5282519"/>
              <a:gd name="connsiteY98" fmla="*/ 2119312 h 6858000"/>
              <a:gd name="connsiteX99" fmla="*/ 0 w 5282519"/>
              <a:gd name="connsiteY99" fmla="*/ 2051050 h 6858000"/>
              <a:gd name="connsiteX100" fmla="*/ 3359 w 5282519"/>
              <a:gd name="connsiteY100" fmla="*/ 1982787 h 6858000"/>
              <a:gd name="connsiteX101" fmla="*/ 11758 w 5282519"/>
              <a:gd name="connsiteY101" fmla="*/ 1922462 h 6858000"/>
              <a:gd name="connsiteX102" fmla="*/ 23515 w 5282519"/>
              <a:gd name="connsiteY102" fmla="*/ 1870075 h 6858000"/>
              <a:gd name="connsiteX103" fmla="*/ 38632 w 5282519"/>
              <a:gd name="connsiteY103" fmla="*/ 1824037 h 6858000"/>
              <a:gd name="connsiteX104" fmla="*/ 55427 w 5282519"/>
              <a:gd name="connsiteY104" fmla="*/ 1782762 h 6858000"/>
              <a:gd name="connsiteX105" fmla="*/ 75583 w 5282519"/>
              <a:gd name="connsiteY105" fmla="*/ 1743075 h 6858000"/>
              <a:gd name="connsiteX106" fmla="*/ 95738 w 5282519"/>
              <a:gd name="connsiteY106" fmla="*/ 1708150 h 6858000"/>
              <a:gd name="connsiteX107" fmla="*/ 115893 w 5282519"/>
              <a:gd name="connsiteY107" fmla="*/ 1671637 h 6858000"/>
              <a:gd name="connsiteX108" fmla="*/ 134368 w 5282519"/>
              <a:gd name="connsiteY108" fmla="*/ 1631950 h 6858000"/>
              <a:gd name="connsiteX109" fmla="*/ 152844 w 5282519"/>
              <a:gd name="connsiteY109" fmla="*/ 1589087 h 6858000"/>
              <a:gd name="connsiteX110" fmla="*/ 167960 w 5282519"/>
              <a:gd name="connsiteY110" fmla="*/ 1544637 h 6858000"/>
              <a:gd name="connsiteX111" fmla="*/ 178038 w 5282519"/>
              <a:gd name="connsiteY111" fmla="*/ 1492250 h 6858000"/>
              <a:gd name="connsiteX112" fmla="*/ 188115 w 5282519"/>
              <a:gd name="connsiteY112" fmla="*/ 1431925 h 6858000"/>
              <a:gd name="connsiteX113" fmla="*/ 189795 w 5282519"/>
              <a:gd name="connsiteY113" fmla="*/ 1363662 h 6858000"/>
              <a:gd name="connsiteX114" fmla="*/ 188115 w 5282519"/>
              <a:gd name="connsiteY114" fmla="*/ 1295400 h 6858000"/>
              <a:gd name="connsiteX115" fmla="*/ 178038 w 5282519"/>
              <a:gd name="connsiteY115" fmla="*/ 1235075 h 6858000"/>
              <a:gd name="connsiteX116" fmla="*/ 167960 w 5282519"/>
              <a:gd name="connsiteY116" fmla="*/ 1182687 h 6858000"/>
              <a:gd name="connsiteX117" fmla="*/ 152844 w 5282519"/>
              <a:gd name="connsiteY117" fmla="*/ 1136650 h 6858000"/>
              <a:gd name="connsiteX118" fmla="*/ 134368 w 5282519"/>
              <a:gd name="connsiteY118" fmla="*/ 1095375 h 6858000"/>
              <a:gd name="connsiteX119" fmla="*/ 115893 w 5282519"/>
              <a:gd name="connsiteY119" fmla="*/ 1055687 h 6858000"/>
              <a:gd name="connsiteX120" fmla="*/ 95738 w 5282519"/>
              <a:gd name="connsiteY120" fmla="*/ 1017587 h 6858000"/>
              <a:gd name="connsiteX121" fmla="*/ 75583 w 5282519"/>
              <a:gd name="connsiteY121" fmla="*/ 981075 h 6858000"/>
              <a:gd name="connsiteX122" fmla="*/ 55427 w 5282519"/>
              <a:gd name="connsiteY122" fmla="*/ 942975 h 6858000"/>
              <a:gd name="connsiteX123" fmla="*/ 38632 w 5282519"/>
              <a:gd name="connsiteY123" fmla="*/ 901700 h 6858000"/>
              <a:gd name="connsiteX124" fmla="*/ 23515 w 5282519"/>
              <a:gd name="connsiteY124" fmla="*/ 854075 h 6858000"/>
              <a:gd name="connsiteX125" fmla="*/ 11758 w 5282519"/>
              <a:gd name="connsiteY125" fmla="*/ 801687 h 6858000"/>
              <a:gd name="connsiteX126" fmla="*/ 3359 w 5282519"/>
              <a:gd name="connsiteY126" fmla="*/ 744537 h 6858000"/>
              <a:gd name="connsiteX127" fmla="*/ 0 w 5282519"/>
              <a:gd name="connsiteY127" fmla="*/ 673100 h 6858000"/>
              <a:gd name="connsiteX128" fmla="*/ 3359 w 5282519"/>
              <a:gd name="connsiteY128" fmla="*/ 606425 h 6858000"/>
              <a:gd name="connsiteX129" fmla="*/ 11758 w 5282519"/>
              <a:gd name="connsiteY129" fmla="*/ 546100 h 6858000"/>
              <a:gd name="connsiteX130" fmla="*/ 23515 w 5282519"/>
              <a:gd name="connsiteY130" fmla="*/ 496887 h 6858000"/>
              <a:gd name="connsiteX131" fmla="*/ 38632 w 5282519"/>
              <a:gd name="connsiteY131" fmla="*/ 450850 h 6858000"/>
              <a:gd name="connsiteX132" fmla="*/ 55427 w 5282519"/>
              <a:gd name="connsiteY132" fmla="*/ 409575 h 6858000"/>
              <a:gd name="connsiteX133" fmla="*/ 73903 w 5282519"/>
              <a:gd name="connsiteY133" fmla="*/ 369887 h 6858000"/>
              <a:gd name="connsiteX134" fmla="*/ 92379 w 5282519"/>
              <a:gd name="connsiteY134" fmla="*/ 334962 h 6858000"/>
              <a:gd name="connsiteX135" fmla="*/ 112534 w 5282519"/>
              <a:gd name="connsiteY135" fmla="*/ 296862 h 6858000"/>
              <a:gd name="connsiteX136" fmla="*/ 132689 w 5282519"/>
              <a:gd name="connsiteY136" fmla="*/ 260350 h 6858000"/>
              <a:gd name="connsiteX137" fmla="*/ 149485 w 5282519"/>
              <a:gd name="connsiteY137" fmla="*/ 217487 h 6858000"/>
              <a:gd name="connsiteX138" fmla="*/ 166281 w 5282519"/>
              <a:gd name="connsiteY138" fmla="*/ 174625 h 6858000"/>
              <a:gd name="connsiteX139" fmla="*/ 176358 w 5282519"/>
              <a:gd name="connsiteY139" fmla="*/ 122237 h 6858000"/>
              <a:gd name="connsiteX140" fmla="*/ 184756 w 5282519"/>
              <a:gd name="connsiteY140" fmla="*/ 66675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Lst>
            <a:rect l="l" t="t" r="r" b="b"/>
            <a:pathLst>
              <a:path w="5282519" h="6858000">
                <a:moveTo>
                  <a:pt x="189795" y="0"/>
                </a:moveTo>
                <a:lnTo>
                  <a:pt x="5282519" y="0"/>
                </a:lnTo>
                <a:lnTo>
                  <a:pt x="5282519" y="6858000"/>
                </a:lnTo>
                <a:lnTo>
                  <a:pt x="189795" y="6858000"/>
                </a:lnTo>
                <a:lnTo>
                  <a:pt x="184756" y="6791325"/>
                </a:lnTo>
                <a:lnTo>
                  <a:pt x="176358" y="6735762"/>
                </a:lnTo>
                <a:lnTo>
                  <a:pt x="166281" y="6683375"/>
                </a:lnTo>
                <a:lnTo>
                  <a:pt x="149485" y="6640512"/>
                </a:lnTo>
                <a:lnTo>
                  <a:pt x="132689" y="6597650"/>
                </a:lnTo>
                <a:lnTo>
                  <a:pt x="112534" y="6561137"/>
                </a:lnTo>
                <a:lnTo>
                  <a:pt x="92379" y="6523037"/>
                </a:lnTo>
                <a:lnTo>
                  <a:pt x="73903" y="6488112"/>
                </a:lnTo>
                <a:lnTo>
                  <a:pt x="55427" y="6448425"/>
                </a:lnTo>
                <a:lnTo>
                  <a:pt x="38632" y="6407150"/>
                </a:lnTo>
                <a:lnTo>
                  <a:pt x="23515" y="6361112"/>
                </a:lnTo>
                <a:lnTo>
                  <a:pt x="11758" y="6311900"/>
                </a:lnTo>
                <a:lnTo>
                  <a:pt x="3359" y="6251575"/>
                </a:lnTo>
                <a:lnTo>
                  <a:pt x="0" y="6183312"/>
                </a:lnTo>
                <a:lnTo>
                  <a:pt x="3359" y="6113462"/>
                </a:lnTo>
                <a:lnTo>
                  <a:pt x="11758" y="6056312"/>
                </a:lnTo>
                <a:lnTo>
                  <a:pt x="23515" y="6003925"/>
                </a:lnTo>
                <a:lnTo>
                  <a:pt x="38632" y="5956300"/>
                </a:lnTo>
                <a:lnTo>
                  <a:pt x="55427" y="5915025"/>
                </a:lnTo>
                <a:lnTo>
                  <a:pt x="75583" y="5876925"/>
                </a:lnTo>
                <a:lnTo>
                  <a:pt x="95738" y="5840412"/>
                </a:lnTo>
                <a:lnTo>
                  <a:pt x="115893" y="5802312"/>
                </a:lnTo>
                <a:lnTo>
                  <a:pt x="134368" y="5762625"/>
                </a:lnTo>
                <a:lnTo>
                  <a:pt x="152844" y="5721350"/>
                </a:lnTo>
                <a:lnTo>
                  <a:pt x="167960" y="5675312"/>
                </a:lnTo>
                <a:lnTo>
                  <a:pt x="178038" y="5622925"/>
                </a:lnTo>
                <a:lnTo>
                  <a:pt x="188115" y="5562600"/>
                </a:lnTo>
                <a:lnTo>
                  <a:pt x="189795" y="5494337"/>
                </a:lnTo>
                <a:lnTo>
                  <a:pt x="188115" y="5426075"/>
                </a:lnTo>
                <a:lnTo>
                  <a:pt x="178038" y="5365750"/>
                </a:lnTo>
                <a:lnTo>
                  <a:pt x="167960" y="5313362"/>
                </a:lnTo>
                <a:lnTo>
                  <a:pt x="152844" y="5268912"/>
                </a:lnTo>
                <a:lnTo>
                  <a:pt x="134368" y="5226050"/>
                </a:lnTo>
                <a:lnTo>
                  <a:pt x="115893" y="5186362"/>
                </a:lnTo>
                <a:lnTo>
                  <a:pt x="95738" y="5149850"/>
                </a:lnTo>
                <a:lnTo>
                  <a:pt x="75583" y="5114925"/>
                </a:lnTo>
                <a:lnTo>
                  <a:pt x="55427" y="5075237"/>
                </a:lnTo>
                <a:lnTo>
                  <a:pt x="38632" y="5033962"/>
                </a:lnTo>
                <a:lnTo>
                  <a:pt x="23515" y="4987925"/>
                </a:lnTo>
                <a:lnTo>
                  <a:pt x="11758" y="4935537"/>
                </a:lnTo>
                <a:lnTo>
                  <a:pt x="3359" y="4875212"/>
                </a:lnTo>
                <a:lnTo>
                  <a:pt x="0" y="4806950"/>
                </a:lnTo>
                <a:lnTo>
                  <a:pt x="3359" y="4738687"/>
                </a:lnTo>
                <a:lnTo>
                  <a:pt x="11758" y="4678362"/>
                </a:lnTo>
                <a:lnTo>
                  <a:pt x="23515" y="4625975"/>
                </a:lnTo>
                <a:lnTo>
                  <a:pt x="38632" y="4579937"/>
                </a:lnTo>
                <a:lnTo>
                  <a:pt x="55427" y="4537075"/>
                </a:lnTo>
                <a:lnTo>
                  <a:pt x="75583" y="4498975"/>
                </a:lnTo>
                <a:lnTo>
                  <a:pt x="115893" y="4424362"/>
                </a:lnTo>
                <a:lnTo>
                  <a:pt x="134368" y="4386262"/>
                </a:lnTo>
                <a:lnTo>
                  <a:pt x="152844" y="4343400"/>
                </a:lnTo>
                <a:lnTo>
                  <a:pt x="167960" y="4297362"/>
                </a:lnTo>
                <a:lnTo>
                  <a:pt x="178038" y="4244975"/>
                </a:lnTo>
                <a:lnTo>
                  <a:pt x="188115" y="4186237"/>
                </a:lnTo>
                <a:lnTo>
                  <a:pt x="189795" y="4116387"/>
                </a:lnTo>
                <a:lnTo>
                  <a:pt x="188115" y="4048125"/>
                </a:lnTo>
                <a:lnTo>
                  <a:pt x="178038" y="3987800"/>
                </a:lnTo>
                <a:lnTo>
                  <a:pt x="167960" y="3935412"/>
                </a:lnTo>
                <a:lnTo>
                  <a:pt x="152844" y="3890962"/>
                </a:lnTo>
                <a:lnTo>
                  <a:pt x="134368" y="3848100"/>
                </a:lnTo>
                <a:lnTo>
                  <a:pt x="115893" y="3811587"/>
                </a:lnTo>
                <a:lnTo>
                  <a:pt x="75583" y="3736975"/>
                </a:lnTo>
                <a:lnTo>
                  <a:pt x="55427" y="3697287"/>
                </a:lnTo>
                <a:lnTo>
                  <a:pt x="38632" y="3656012"/>
                </a:lnTo>
                <a:lnTo>
                  <a:pt x="23515" y="3609975"/>
                </a:lnTo>
                <a:lnTo>
                  <a:pt x="11758" y="3557587"/>
                </a:lnTo>
                <a:lnTo>
                  <a:pt x="3359" y="3497262"/>
                </a:lnTo>
                <a:lnTo>
                  <a:pt x="0" y="3427412"/>
                </a:lnTo>
                <a:lnTo>
                  <a:pt x="3359" y="3360737"/>
                </a:lnTo>
                <a:lnTo>
                  <a:pt x="11758" y="3300412"/>
                </a:lnTo>
                <a:lnTo>
                  <a:pt x="23515" y="3248025"/>
                </a:lnTo>
                <a:lnTo>
                  <a:pt x="38632" y="3201987"/>
                </a:lnTo>
                <a:lnTo>
                  <a:pt x="55427" y="3160712"/>
                </a:lnTo>
                <a:lnTo>
                  <a:pt x="75583" y="3121025"/>
                </a:lnTo>
                <a:lnTo>
                  <a:pt x="95738" y="3084512"/>
                </a:lnTo>
                <a:lnTo>
                  <a:pt x="115893" y="3046412"/>
                </a:lnTo>
                <a:lnTo>
                  <a:pt x="134368" y="3009900"/>
                </a:lnTo>
                <a:lnTo>
                  <a:pt x="152844" y="2967037"/>
                </a:lnTo>
                <a:lnTo>
                  <a:pt x="167960" y="2922587"/>
                </a:lnTo>
                <a:lnTo>
                  <a:pt x="178038" y="2868612"/>
                </a:lnTo>
                <a:lnTo>
                  <a:pt x="188115" y="2809875"/>
                </a:lnTo>
                <a:lnTo>
                  <a:pt x="189795" y="2741612"/>
                </a:lnTo>
                <a:lnTo>
                  <a:pt x="188115" y="2671762"/>
                </a:lnTo>
                <a:lnTo>
                  <a:pt x="178038" y="2613025"/>
                </a:lnTo>
                <a:lnTo>
                  <a:pt x="167960" y="2560637"/>
                </a:lnTo>
                <a:lnTo>
                  <a:pt x="152844" y="2513012"/>
                </a:lnTo>
                <a:lnTo>
                  <a:pt x="134368" y="2471737"/>
                </a:lnTo>
                <a:lnTo>
                  <a:pt x="115893" y="2433637"/>
                </a:lnTo>
                <a:lnTo>
                  <a:pt x="95738" y="2395537"/>
                </a:lnTo>
                <a:lnTo>
                  <a:pt x="75583" y="2359025"/>
                </a:lnTo>
                <a:lnTo>
                  <a:pt x="55427" y="2319337"/>
                </a:lnTo>
                <a:lnTo>
                  <a:pt x="38632" y="2278062"/>
                </a:lnTo>
                <a:lnTo>
                  <a:pt x="23515" y="2232025"/>
                </a:lnTo>
                <a:lnTo>
                  <a:pt x="11758" y="2179637"/>
                </a:lnTo>
                <a:lnTo>
                  <a:pt x="3359" y="2119312"/>
                </a:lnTo>
                <a:lnTo>
                  <a:pt x="0" y="2051050"/>
                </a:lnTo>
                <a:lnTo>
                  <a:pt x="3359" y="1982787"/>
                </a:lnTo>
                <a:lnTo>
                  <a:pt x="11758" y="1922462"/>
                </a:lnTo>
                <a:lnTo>
                  <a:pt x="23515" y="1870075"/>
                </a:lnTo>
                <a:lnTo>
                  <a:pt x="38632" y="1824037"/>
                </a:lnTo>
                <a:lnTo>
                  <a:pt x="55427" y="1782762"/>
                </a:lnTo>
                <a:lnTo>
                  <a:pt x="75583" y="1743075"/>
                </a:lnTo>
                <a:lnTo>
                  <a:pt x="95738" y="1708150"/>
                </a:lnTo>
                <a:lnTo>
                  <a:pt x="115893" y="1671637"/>
                </a:lnTo>
                <a:lnTo>
                  <a:pt x="134368" y="1631950"/>
                </a:lnTo>
                <a:lnTo>
                  <a:pt x="152844" y="1589087"/>
                </a:lnTo>
                <a:lnTo>
                  <a:pt x="167960" y="1544637"/>
                </a:lnTo>
                <a:lnTo>
                  <a:pt x="178038" y="1492250"/>
                </a:lnTo>
                <a:lnTo>
                  <a:pt x="188115" y="1431925"/>
                </a:lnTo>
                <a:lnTo>
                  <a:pt x="189795" y="1363662"/>
                </a:lnTo>
                <a:lnTo>
                  <a:pt x="188115" y="1295400"/>
                </a:lnTo>
                <a:lnTo>
                  <a:pt x="178038" y="1235075"/>
                </a:lnTo>
                <a:lnTo>
                  <a:pt x="167960" y="1182687"/>
                </a:lnTo>
                <a:lnTo>
                  <a:pt x="152844" y="1136650"/>
                </a:lnTo>
                <a:lnTo>
                  <a:pt x="134368" y="1095375"/>
                </a:lnTo>
                <a:lnTo>
                  <a:pt x="115893" y="1055687"/>
                </a:lnTo>
                <a:lnTo>
                  <a:pt x="95738" y="1017587"/>
                </a:lnTo>
                <a:lnTo>
                  <a:pt x="75583" y="981075"/>
                </a:lnTo>
                <a:lnTo>
                  <a:pt x="55427" y="942975"/>
                </a:lnTo>
                <a:lnTo>
                  <a:pt x="38632" y="901700"/>
                </a:lnTo>
                <a:lnTo>
                  <a:pt x="23515" y="854075"/>
                </a:lnTo>
                <a:lnTo>
                  <a:pt x="11758" y="801687"/>
                </a:lnTo>
                <a:lnTo>
                  <a:pt x="3359" y="744537"/>
                </a:lnTo>
                <a:lnTo>
                  <a:pt x="0" y="673100"/>
                </a:lnTo>
                <a:lnTo>
                  <a:pt x="3359" y="606425"/>
                </a:lnTo>
                <a:lnTo>
                  <a:pt x="11758" y="546100"/>
                </a:lnTo>
                <a:lnTo>
                  <a:pt x="23515" y="496887"/>
                </a:lnTo>
                <a:lnTo>
                  <a:pt x="38632" y="450850"/>
                </a:lnTo>
                <a:lnTo>
                  <a:pt x="55427" y="409575"/>
                </a:lnTo>
                <a:lnTo>
                  <a:pt x="73903" y="369887"/>
                </a:lnTo>
                <a:lnTo>
                  <a:pt x="92379" y="334962"/>
                </a:lnTo>
                <a:lnTo>
                  <a:pt x="112534" y="296862"/>
                </a:lnTo>
                <a:lnTo>
                  <a:pt x="132689" y="260350"/>
                </a:lnTo>
                <a:lnTo>
                  <a:pt x="149485" y="217487"/>
                </a:lnTo>
                <a:lnTo>
                  <a:pt x="166281" y="174625"/>
                </a:lnTo>
                <a:lnTo>
                  <a:pt x="176358" y="122237"/>
                </a:lnTo>
                <a:lnTo>
                  <a:pt x="184756" y="66675"/>
                </a:lnTo>
                <a:close/>
              </a:path>
            </a:pathLst>
          </a:cu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3" name="Picture 2">
            <a:extLst>
              <a:ext uri="{FF2B5EF4-FFF2-40B4-BE49-F238E27FC236}">
                <a16:creationId xmlns:a16="http://schemas.microsoft.com/office/drawing/2014/main" id="{869B4123-347A-41DE-BE27-42AB0B46222F}"/>
              </a:ext>
            </a:extLst>
          </p:cNvPr>
          <p:cNvPicPr>
            <a:picLocks noChangeAspect="1"/>
          </p:cNvPicPr>
          <p:nvPr/>
        </p:nvPicPr>
        <p:blipFill rotWithShape="1">
          <a:blip r:embed="rId2"/>
          <a:srcRect r="-2" b="9653"/>
          <a:stretch/>
        </p:blipFill>
        <p:spPr>
          <a:xfrm>
            <a:off x="6909481" y="10"/>
            <a:ext cx="5282519" cy="3428990"/>
          </a:xfrm>
          <a:custGeom>
            <a:avLst/>
            <a:gdLst/>
            <a:ahLst/>
            <a:cxnLst/>
            <a:rect l="l" t="t" r="r" b="b"/>
            <a:pathLst>
              <a:path w="5282519" h="3429000">
                <a:moveTo>
                  <a:pt x="189795" y="0"/>
                </a:moveTo>
                <a:lnTo>
                  <a:pt x="5282519" y="0"/>
                </a:lnTo>
                <a:lnTo>
                  <a:pt x="5282519" y="3429000"/>
                </a:lnTo>
                <a:lnTo>
                  <a:pt x="77" y="3429000"/>
                </a:lnTo>
                <a:lnTo>
                  <a:pt x="0" y="3427412"/>
                </a:lnTo>
                <a:lnTo>
                  <a:pt x="3359" y="3360737"/>
                </a:lnTo>
                <a:lnTo>
                  <a:pt x="11758" y="3300412"/>
                </a:lnTo>
                <a:lnTo>
                  <a:pt x="23515" y="3248025"/>
                </a:lnTo>
                <a:lnTo>
                  <a:pt x="38632" y="3201987"/>
                </a:lnTo>
                <a:lnTo>
                  <a:pt x="55427" y="3160712"/>
                </a:lnTo>
                <a:lnTo>
                  <a:pt x="75583" y="3121025"/>
                </a:lnTo>
                <a:lnTo>
                  <a:pt x="95738" y="3084512"/>
                </a:lnTo>
                <a:lnTo>
                  <a:pt x="115893" y="3046412"/>
                </a:lnTo>
                <a:lnTo>
                  <a:pt x="134368" y="3009900"/>
                </a:lnTo>
                <a:lnTo>
                  <a:pt x="152844" y="2967037"/>
                </a:lnTo>
                <a:lnTo>
                  <a:pt x="167960" y="2922587"/>
                </a:lnTo>
                <a:lnTo>
                  <a:pt x="178038" y="2868612"/>
                </a:lnTo>
                <a:lnTo>
                  <a:pt x="188115" y="2809875"/>
                </a:lnTo>
                <a:lnTo>
                  <a:pt x="189795" y="2741612"/>
                </a:lnTo>
                <a:lnTo>
                  <a:pt x="188115" y="2671762"/>
                </a:lnTo>
                <a:lnTo>
                  <a:pt x="178038" y="2613025"/>
                </a:lnTo>
                <a:lnTo>
                  <a:pt x="167960" y="2560637"/>
                </a:lnTo>
                <a:lnTo>
                  <a:pt x="152844" y="2513012"/>
                </a:lnTo>
                <a:lnTo>
                  <a:pt x="134368" y="2471737"/>
                </a:lnTo>
                <a:lnTo>
                  <a:pt x="115893" y="2433637"/>
                </a:lnTo>
                <a:lnTo>
                  <a:pt x="95738" y="2395537"/>
                </a:lnTo>
                <a:lnTo>
                  <a:pt x="75583" y="2359025"/>
                </a:lnTo>
                <a:lnTo>
                  <a:pt x="55427" y="2319337"/>
                </a:lnTo>
                <a:lnTo>
                  <a:pt x="38632" y="2278062"/>
                </a:lnTo>
                <a:lnTo>
                  <a:pt x="23515" y="2232025"/>
                </a:lnTo>
                <a:lnTo>
                  <a:pt x="11758" y="2179637"/>
                </a:lnTo>
                <a:lnTo>
                  <a:pt x="3359" y="2119312"/>
                </a:lnTo>
                <a:lnTo>
                  <a:pt x="0" y="2051050"/>
                </a:lnTo>
                <a:lnTo>
                  <a:pt x="3359" y="1982787"/>
                </a:lnTo>
                <a:lnTo>
                  <a:pt x="11758" y="1922462"/>
                </a:lnTo>
                <a:lnTo>
                  <a:pt x="23515" y="1870075"/>
                </a:lnTo>
                <a:lnTo>
                  <a:pt x="38632" y="1824037"/>
                </a:lnTo>
                <a:lnTo>
                  <a:pt x="55427" y="1782762"/>
                </a:lnTo>
                <a:lnTo>
                  <a:pt x="75583" y="1743075"/>
                </a:lnTo>
                <a:lnTo>
                  <a:pt x="95738" y="1708150"/>
                </a:lnTo>
                <a:lnTo>
                  <a:pt x="115893" y="1671637"/>
                </a:lnTo>
                <a:lnTo>
                  <a:pt x="134368" y="1631950"/>
                </a:lnTo>
                <a:lnTo>
                  <a:pt x="152844" y="1589087"/>
                </a:lnTo>
                <a:lnTo>
                  <a:pt x="167960" y="1544637"/>
                </a:lnTo>
                <a:lnTo>
                  <a:pt x="178038" y="1492250"/>
                </a:lnTo>
                <a:lnTo>
                  <a:pt x="188115" y="1431925"/>
                </a:lnTo>
                <a:lnTo>
                  <a:pt x="189795" y="1363662"/>
                </a:lnTo>
                <a:lnTo>
                  <a:pt x="188115" y="1295400"/>
                </a:lnTo>
                <a:lnTo>
                  <a:pt x="178038" y="1235075"/>
                </a:lnTo>
                <a:lnTo>
                  <a:pt x="167960" y="1182687"/>
                </a:lnTo>
                <a:lnTo>
                  <a:pt x="152844" y="1136650"/>
                </a:lnTo>
                <a:lnTo>
                  <a:pt x="134368" y="1095375"/>
                </a:lnTo>
                <a:lnTo>
                  <a:pt x="115893" y="1055687"/>
                </a:lnTo>
                <a:lnTo>
                  <a:pt x="95738" y="1017587"/>
                </a:lnTo>
                <a:lnTo>
                  <a:pt x="75583" y="981075"/>
                </a:lnTo>
                <a:lnTo>
                  <a:pt x="55427" y="942975"/>
                </a:lnTo>
                <a:lnTo>
                  <a:pt x="38632" y="901700"/>
                </a:lnTo>
                <a:lnTo>
                  <a:pt x="23515" y="854075"/>
                </a:lnTo>
                <a:lnTo>
                  <a:pt x="11758" y="801687"/>
                </a:lnTo>
                <a:lnTo>
                  <a:pt x="3359" y="744537"/>
                </a:lnTo>
                <a:lnTo>
                  <a:pt x="0" y="673100"/>
                </a:lnTo>
                <a:lnTo>
                  <a:pt x="3359" y="606425"/>
                </a:lnTo>
                <a:lnTo>
                  <a:pt x="11758" y="546100"/>
                </a:lnTo>
                <a:lnTo>
                  <a:pt x="23515" y="496887"/>
                </a:lnTo>
                <a:lnTo>
                  <a:pt x="38632" y="450850"/>
                </a:lnTo>
                <a:lnTo>
                  <a:pt x="55427" y="409575"/>
                </a:lnTo>
                <a:lnTo>
                  <a:pt x="73903" y="369887"/>
                </a:lnTo>
                <a:lnTo>
                  <a:pt x="92379" y="334962"/>
                </a:lnTo>
                <a:lnTo>
                  <a:pt x="112534" y="296862"/>
                </a:lnTo>
                <a:lnTo>
                  <a:pt x="132689" y="260350"/>
                </a:lnTo>
                <a:lnTo>
                  <a:pt x="149485" y="217487"/>
                </a:lnTo>
                <a:lnTo>
                  <a:pt x="166281" y="174625"/>
                </a:lnTo>
                <a:lnTo>
                  <a:pt x="176358" y="122237"/>
                </a:lnTo>
                <a:lnTo>
                  <a:pt x="184756" y="66675"/>
                </a:lnTo>
                <a:lnTo>
                  <a:pt x="189795" y="0"/>
                </a:lnTo>
                <a:close/>
              </a:path>
            </a:pathLst>
          </a:custGeom>
        </p:spPr>
      </p:pic>
      <p:pic>
        <p:nvPicPr>
          <p:cNvPr id="8" name="Picture 7">
            <a:extLst>
              <a:ext uri="{FF2B5EF4-FFF2-40B4-BE49-F238E27FC236}">
                <a16:creationId xmlns:a16="http://schemas.microsoft.com/office/drawing/2014/main" id="{D27B52CA-8EA5-4FBE-ADE4-6EED03AD2D1C}"/>
              </a:ext>
            </a:extLst>
          </p:cNvPr>
          <p:cNvPicPr>
            <a:picLocks noChangeAspect="1"/>
          </p:cNvPicPr>
          <p:nvPr/>
        </p:nvPicPr>
        <p:blipFill rotWithShape="1">
          <a:blip r:embed="rId3"/>
          <a:srcRect r="-2" b="13835"/>
          <a:stretch/>
        </p:blipFill>
        <p:spPr>
          <a:xfrm>
            <a:off x="6909481" y="3429000"/>
            <a:ext cx="5282519" cy="3429000"/>
          </a:xfrm>
          <a:custGeom>
            <a:avLst/>
            <a:gdLst/>
            <a:ahLst/>
            <a:cxnLst/>
            <a:rect l="l" t="t" r="r" b="b"/>
            <a:pathLst>
              <a:path w="5282519" h="3429000">
                <a:moveTo>
                  <a:pt x="77" y="0"/>
                </a:moveTo>
                <a:lnTo>
                  <a:pt x="5282519" y="0"/>
                </a:lnTo>
                <a:lnTo>
                  <a:pt x="5282519" y="3429000"/>
                </a:lnTo>
                <a:lnTo>
                  <a:pt x="189795" y="3429000"/>
                </a:lnTo>
                <a:lnTo>
                  <a:pt x="184756" y="3362325"/>
                </a:lnTo>
                <a:lnTo>
                  <a:pt x="176358" y="3306762"/>
                </a:lnTo>
                <a:lnTo>
                  <a:pt x="166281" y="3254375"/>
                </a:lnTo>
                <a:lnTo>
                  <a:pt x="149485" y="3211512"/>
                </a:lnTo>
                <a:lnTo>
                  <a:pt x="132689" y="3168650"/>
                </a:lnTo>
                <a:lnTo>
                  <a:pt x="112534" y="3132137"/>
                </a:lnTo>
                <a:lnTo>
                  <a:pt x="92379" y="3094037"/>
                </a:lnTo>
                <a:lnTo>
                  <a:pt x="73903" y="3059112"/>
                </a:lnTo>
                <a:lnTo>
                  <a:pt x="55427" y="3019425"/>
                </a:lnTo>
                <a:lnTo>
                  <a:pt x="38632" y="2978150"/>
                </a:lnTo>
                <a:lnTo>
                  <a:pt x="23515" y="2932112"/>
                </a:lnTo>
                <a:lnTo>
                  <a:pt x="11758" y="2882900"/>
                </a:lnTo>
                <a:lnTo>
                  <a:pt x="3359" y="2822575"/>
                </a:lnTo>
                <a:lnTo>
                  <a:pt x="0" y="2754312"/>
                </a:lnTo>
                <a:lnTo>
                  <a:pt x="3359" y="2684462"/>
                </a:lnTo>
                <a:lnTo>
                  <a:pt x="11758" y="2627312"/>
                </a:lnTo>
                <a:lnTo>
                  <a:pt x="23515" y="2574925"/>
                </a:lnTo>
                <a:lnTo>
                  <a:pt x="38632" y="2527300"/>
                </a:lnTo>
                <a:lnTo>
                  <a:pt x="55427" y="2486025"/>
                </a:lnTo>
                <a:lnTo>
                  <a:pt x="75583" y="2447925"/>
                </a:lnTo>
                <a:lnTo>
                  <a:pt x="95738" y="2411412"/>
                </a:lnTo>
                <a:lnTo>
                  <a:pt x="115893" y="2373312"/>
                </a:lnTo>
                <a:lnTo>
                  <a:pt x="134368" y="2333625"/>
                </a:lnTo>
                <a:lnTo>
                  <a:pt x="152844" y="2292350"/>
                </a:lnTo>
                <a:lnTo>
                  <a:pt x="167960" y="2246312"/>
                </a:lnTo>
                <a:lnTo>
                  <a:pt x="178038" y="2193925"/>
                </a:lnTo>
                <a:lnTo>
                  <a:pt x="188115" y="2133600"/>
                </a:lnTo>
                <a:lnTo>
                  <a:pt x="189795" y="2065337"/>
                </a:lnTo>
                <a:lnTo>
                  <a:pt x="188115" y="1997075"/>
                </a:lnTo>
                <a:lnTo>
                  <a:pt x="178038" y="1936750"/>
                </a:lnTo>
                <a:lnTo>
                  <a:pt x="167960" y="1884362"/>
                </a:lnTo>
                <a:lnTo>
                  <a:pt x="152844" y="1839912"/>
                </a:lnTo>
                <a:lnTo>
                  <a:pt x="134368" y="1797050"/>
                </a:lnTo>
                <a:lnTo>
                  <a:pt x="115893" y="1757362"/>
                </a:lnTo>
                <a:lnTo>
                  <a:pt x="95738" y="1720850"/>
                </a:lnTo>
                <a:lnTo>
                  <a:pt x="75583" y="1685925"/>
                </a:lnTo>
                <a:lnTo>
                  <a:pt x="55427" y="1646237"/>
                </a:lnTo>
                <a:lnTo>
                  <a:pt x="38632" y="1604962"/>
                </a:lnTo>
                <a:lnTo>
                  <a:pt x="23515" y="1558925"/>
                </a:lnTo>
                <a:lnTo>
                  <a:pt x="11758" y="1506537"/>
                </a:lnTo>
                <a:lnTo>
                  <a:pt x="3359" y="1446212"/>
                </a:lnTo>
                <a:lnTo>
                  <a:pt x="0" y="1377950"/>
                </a:lnTo>
                <a:lnTo>
                  <a:pt x="3359" y="1309687"/>
                </a:lnTo>
                <a:lnTo>
                  <a:pt x="11758" y="1249362"/>
                </a:lnTo>
                <a:lnTo>
                  <a:pt x="23515" y="1196975"/>
                </a:lnTo>
                <a:lnTo>
                  <a:pt x="38632" y="1150937"/>
                </a:lnTo>
                <a:lnTo>
                  <a:pt x="55427" y="1108075"/>
                </a:lnTo>
                <a:lnTo>
                  <a:pt x="75583" y="1069975"/>
                </a:lnTo>
                <a:lnTo>
                  <a:pt x="115893" y="995362"/>
                </a:lnTo>
                <a:lnTo>
                  <a:pt x="134368" y="957262"/>
                </a:lnTo>
                <a:lnTo>
                  <a:pt x="152844" y="914400"/>
                </a:lnTo>
                <a:lnTo>
                  <a:pt x="167960" y="868362"/>
                </a:lnTo>
                <a:lnTo>
                  <a:pt x="178038" y="815975"/>
                </a:lnTo>
                <a:lnTo>
                  <a:pt x="188115" y="757237"/>
                </a:lnTo>
                <a:lnTo>
                  <a:pt x="189795" y="687387"/>
                </a:lnTo>
                <a:lnTo>
                  <a:pt x="188115" y="619125"/>
                </a:lnTo>
                <a:lnTo>
                  <a:pt x="178038" y="558800"/>
                </a:lnTo>
                <a:lnTo>
                  <a:pt x="167960" y="506412"/>
                </a:lnTo>
                <a:lnTo>
                  <a:pt x="152844" y="461962"/>
                </a:lnTo>
                <a:lnTo>
                  <a:pt x="134368" y="419100"/>
                </a:lnTo>
                <a:lnTo>
                  <a:pt x="115893" y="382587"/>
                </a:lnTo>
                <a:lnTo>
                  <a:pt x="75583" y="307975"/>
                </a:lnTo>
                <a:lnTo>
                  <a:pt x="55427" y="268287"/>
                </a:lnTo>
                <a:lnTo>
                  <a:pt x="38632" y="227012"/>
                </a:lnTo>
                <a:lnTo>
                  <a:pt x="23515" y="180975"/>
                </a:lnTo>
                <a:lnTo>
                  <a:pt x="11758" y="128587"/>
                </a:lnTo>
                <a:lnTo>
                  <a:pt x="3359" y="68262"/>
                </a:lnTo>
                <a:lnTo>
                  <a:pt x="77" y="0"/>
                </a:lnTo>
                <a:close/>
              </a:path>
            </a:pathLst>
          </a:custGeom>
        </p:spPr>
      </p:pic>
      <p:sp>
        <p:nvSpPr>
          <p:cNvPr id="5" name="Rectangle 4">
            <a:extLst>
              <a:ext uri="{FF2B5EF4-FFF2-40B4-BE49-F238E27FC236}">
                <a16:creationId xmlns:a16="http://schemas.microsoft.com/office/drawing/2014/main" id="{8E971DBB-3069-4F63-83CB-F2B964884807}"/>
              </a:ext>
            </a:extLst>
          </p:cNvPr>
          <p:cNvSpPr/>
          <p:nvPr/>
        </p:nvSpPr>
        <p:spPr>
          <a:xfrm>
            <a:off x="843454" y="1518939"/>
            <a:ext cx="10505090" cy="3416320"/>
          </a:xfrm>
          <a:prstGeom prst="rect">
            <a:avLst/>
          </a:prstGeom>
        </p:spPr>
        <p:txBody>
          <a:bodyPr wrap="square">
            <a:spAutoFit/>
          </a:bodyPr>
          <a:lstStyle/>
          <a:p>
            <a:pPr algn="ctr">
              <a:spcAft>
                <a:spcPts val="600"/>
              </a:spcAft>
            </a:pPr>
            <a:br>
              <a:rPr lang="en-GB" sz="3600" u="sng">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3600" u="sng">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3600">
              <a:latin typeface="Maiandra GD" panose="020E0502030308020204" pitchFamily="34" charset="0"/>
            </a:endParaRPr>
          </a:p>
        </p:txBody>
      </p:sp>
    </p:spTree>
    <p:extLst>
      <p:ext uri="{BB962C8B-B14F-4D97-AF65-F5344CB8AC3E}">
        <p14:creationId xmlns:p14="http://schemas.microsoft.com/office/powerpoint/2010/main" val="382755267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3B4D9F-3C24-47C3-9870-908B678767D4}"/>
              </a:ext>
            </a:extLst>
          </p:cNvPr>
          <p:cNvSpPr>
            <a:spLocks noGrp="1"/>
          </p:cNvSpPr>
          <p:nvPr>
            <p:ph type="title"/>
          </p:nvPr>
        </p:nvSpPr>
        <p:spPr>
          <a:xfrm>
            <a:off x="615950" y="452188"/>
            <a:ext cx="10960100" cy="994306"/>
          </a:xfrm>
        </p:spPr>
        <p:txBody>
          <a:bodyPr/>
          <a:lstStyle/>
          <a:p>
            <a:pPr algn="ctr"/>
            <a:r>
              <a:rPr lang="en-GB" sz="4800" b="1" u="sng" dirty="0">
                <a:latin typeface="Maiandra GD" panose="020E0502030308020204" pitchFamily="34" charset="0"/>
              </a:rPr>
              <a:t>Task</a:t>
            </a:r>
            <a:endParaRPr lang="en-GB" sz="4800" dirty="0">
              <a:latin typeface="Maiandra GD" panose="020E0502030308020204" pitchFamily="34" charset="0"/>
            </a:endParaRPr>
          </a:p>
        </p:txBody>
      </p:sp>
      <p:sp>
        <p:nvSpPr>
          <p:cNvPr id="5" name="Rectangle 4">
            <a:extLst>
              <a:ext uri="{FF2B5EF4-FFF2-40B4-BE49-F238E27FC236}">
                <a16:creationId xmlns:a16="http://schemas.microsoft.com/office/drawing/2014/main" id="{8E971DBB-3069-4F63-83CB-F2B964884807}"/>
              </a:ext>
            </a:extLst>
          </p:cNvPr>
          <p:cNvSpPr/>
          <p:nvPr/>
        </p:nvSpPr>
        <p:spPr>
          <a:xfrm>
            <a:off x="843455" y="2067096"/>
            <a:ext cx="10732595" cy="3847207"/>
          </a:xfrm>
          <a:prstGeom prst="rect">
            <a:avLst/>
          </a:prstGeom>
        </p:spPr>
        <p:txBody>
          <a:bodyPr wrap="square">
            <a:spAutoFit/>
          </a:bodyPr>
          <a:lstStyle/>
          <a:p>
            <a:r>
              <a:rPr lang="en-GB" sz="3600" dirty="0">
                <a:uFill>
                  <a:solidFill>
                    <a:schemeClr val="tx1"/>
                  </a:solidFill>
                </a:uFill>
                <a:latin typeface="Maiandra GD" panose="020E0502030308020204" pitchFamily="34" charset="0"/>
              </a:rPr>
              <a:t>The thing that makes me feel angry is… because…</a:t>
            </a:r>
          </a:p>
          <a:p>
            <a:endParaRPr lang="en-GB" sz="3600" dirty="0">
              <a:uFill>
                <a:solidFill>
                  <a:schemeClr val="tx1"/>
                </a:solidFill>
              </a:uFill>
              <a:latin typeface="Maiandra GD" panose="020E0502030308020204" pitchFamily="34" charset="0"/>
            </a:endParaRPr>
          </a:p>
          <a:p>
            <a:r>
              <a:rPr lang="en-GB" sz="3600" dirty="0">
                <a:uFill>
                  <a:solidFill>
                    <a:schemeClr val="tx1"/>
                  </a:solidFill>
                </a:uFill>
                <a:latin typeface="Maiandra GD" panose="020E0502030308020204" pitchFamily="34" charset="0"/>
              </a:rPr>
              <a:t>The thing that makes me feel sad is… because…</a:t>
            </a:r>
          </a:p>
          <a:p>
            <a:endParaRPr lang="en-GB" sz="3600" dirty="0">
              <a:uFill>
                <a:solidFill>
                  <a:schemeClr val="tx1"/>
                </a:solidFill>
              </a:uFill>
              <a:latin typeface="Maiandra GD" panose="020E0502030308020204" pitchFamily="34" charset="0"/>
            </a:endParaRPr>
          </a:p>
          <a:p>
            <a:r>
              <a:rPr lang="en-GB" sz="3600" dirty="0">
                <a:uFill>
                  <a:solidFill>
                    <a:schemeClr val="tx1"/>
                  </a:solidFill>
                </a:uFill>
                <a:latin typeface="Maiandra GD" panose="020E0502030308020204" pitchFamily="34" charset="0"/>
              </a:rPr>
              <a:t>The thing that makes me feel scared is… because…</a:t>
            </a:r>
          </a:p>
          <a:p>
            <a:pPr algn="ctr"/>
            <a:endParaRPr lang="en-GB" sz="3600" u="sng" dirty="0">
              <a:effectLst>
                <a:outerShdw blurRad="38100" dist="38100" dir="2700000" algn="tl">
                  <a:srgbClr val="000000">
                    <a:alpha val="43137"/>
                  </a:srgbClr>
                </a:outerShdw>
              </a:effectLst>
              <a:uFill>
                <a:solidFill>
                  <a:schemeClr val="tx1"/>
                </a:solidFill>
              </a:uFill>
              <a:latin typeface="Maiandra GD" panose="020E0502030308020204" pitchFamily="34" charset="0"/>
            </a:endParaRPr>
          </a:p>
          <a:p>
            <a:pPr algn="ctr"/>
            <a:r>
              <a:rPr lang="en-GB" sz="2400" b="0" i="0" dirty="0">
                <a:solidFill>
                  <a:srgbClr val="FF0000"/>
                </a:solidFill>
                <a:effectLst/>
                <a:latin typeface="Maiandra GD" panose="020E0502030308020204" pitchFamily="34" charset="0"/>
              </a:rPr>
              <a:t>Red Pen: Over time, the Jewish laws became…  this was because… </a:t>
            </a:r>
            <a:endParaRPr lang="en-GB" sz="2400" u="sng" dirty="0">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spTree>
    <p:extLst>
      <p:ext uri="{BB962C8B-B14F-4D97-AF65-F5344CB8AC3E}">
        <p14:creationId xmlns:p14="http://schemas.microsoft.com/office/powerpoint/2010/main" val="191152235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itle 1">
            <a:extLst>
              <a:ext uri="{FF2B5EF4-FFF2-40B4-BE49-F238E27FC236}">
                <a16:creationId xmlns:a16="http://schemas.microsoft.com/office/drawing/2014/main" id="{A5DE2A3E-9D96-481D-B4ED-DDB1D795F5F6}"/>
              </a:ext>
            </a:extLst>
          </p:cNvPr>
          <p:cNvSpPr>
            <a:spLocks noGrp="1"/>
          </p:cNvSpPr>
          <p:nvPr>
            <p:ph type="title"/>
          </p:nvPr>
        </p:nvSpPr>
        <p:spPr>
          <a:xfrm>
            <a:off x="612168" y="63972"/>
            <a:ext cx="10515600" cy="1325563"/>
          </a:xfrm>
        </p:spPr>
        <p:txBody>
          <a:bodyPr>
            <a:noAutofit/>
          </a:bodyPr>
          <a:lstStyle/>
          <a:p>
            <a:pPr algn="ctr"/>
            <a:br>
              <a:rPr lang="en-GB" sz="40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r>
              <a:rPr lang="en-GB" sz="40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t>Plenary</a:t>
            </a:r>
            <a:br>
              <a:rPr lang="en-GB" sz="40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br>
              <a:rPr lang="en-GB" sz="4000" u="sng" dirty="0">
                <a:effectLst>
                  <a:outerShdw blurRad="38100" dist="38100" dir="2700000" algn="tl">
                    <a:srgbClr val="000000">
                      <a:alpha val="43137"/>
                    </a:srgbClr>
                  </a:outerShdw>
                </a:effectLst>
                <a:uFill>
                  <a:solidFill>
                    <a:schemeClr val="tx1"/>
                  </a:solidFill>
                </a:uFill>
                <a:latin typeface="Maiandra GD" panose="020E0502030308020204" pitchFamily="34" charset="0"/>
              </a:rPr>
            </a:br>
            <a:endParaRPr lang="en-GB" sz="4000" u="sng" dirty="0">
              <a:solidFill>
                <a:srgbClr val="FF0000"/>
              </a:solidFill>
              <a:effectLst>
                <a:outerShdw blurRad="38100" dist="38100" dir="2700000" algn="tl">
                  <a:srgbClr val="000000">
                    <a:alpha val="43137"/>
                  </a:srgbClr>
                </a:outerShdw>
              </a:effectLst>
              <a:uFill>
                <a:solidFill>
                  <a:schemeClr val="tx1"/>
                </a:solidFill>
              </a:uFill>
              <a:latin typeface="Maiandra GD" panose="020E0502030308020204" pitchFamily="34" charset="0"/>
            </a:endParaRPr>
          </a:p>
        </p:txBody>
      </p:sp>
      <p:pic>
        <p:nvPicPr>
          <p:cNvPr id="2050" name="Picture 2">
            <a:extLst>
              <a:ext uri="{FF2B5EF4-FFF2-40B4-BE49-F238E27FC236}">
                <a16:creationId xmlns:a16="http://schemas.microsoft.com/office/drawing/2014/main" id="{EFBF7150-3341-4011-B359-D2796658C0F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671407" y="808132"/>
            <a:ext cx="2521498" cy="2464835"/>
          </a:xfrm>
          <a:prstGeom prst="rect">
            <a:avLst/>
          </a:prstGeom>
          <a:noFill/>
          <a:extLst>
            <a:ext uri="{909E8E84-426E-40DD-AFC4-6F175D3DCCD1}">
              <a14:hiddenFill xmlns:a14="http://schemas.microsoft.com/office/drawing/2010/main">
                <a:solidFill>
                  <a:srgbClr val="FFFFFF"/>
                </a:solidFill>
              </a14:hiddenFill>
            </a:ext>
          </a:extLst>
        </p:spPr>
      </p:pic>
      <p:sp>
        <p:nvSpPr>
          <p:cNvPr id="12" name="TextBox 11">
            <a:extLst>
              <a:ext uri="{FF2B5EF4-FFF2-40B4-BE49-F238E27FC236}">
                <a16:creationId xmlns:a16="http://schemas.microsoft.com/office/drawing/2014/main" id="{A8F1C926-3075-4F0D-91BC-B80ABE0DCC0E}"/>
              </a:ext>
            </a:extLst>
          </p:cNvPr>
          <p:cNvSpPr txBox="1"/>
          <p:nvPr/>
        </p:nvSpPr>
        <p:spPr>
          <a:xfrm>
            <a:off x="801385" y="5704185"/>
            <a:ext cx="6097712" cy="646331"/>
          </a:xfrm>
          <a:prstGeom prst="rect">
            <a:avLst/>
          </a:prstGeom>
          <a:noFill/>
        </p:spPr>
        <p:txBody>
          <a:bodyPr wrap="square">
            <a:spAutoFit/>
          </a:bodyPr>
          <a:lstStyle/>
          <a:p>
            <a:pPr algn="l" rtl="0" fontAlgn="base"/>
            <a:r>
              <a:rPr lang="en-GB" sz="1800" b="0" i="0" dirty="0">
                <a:solidFill>
                  <a:srgbClr val="000000"/>
                </a:solidFill>
                <a:effectLst/>
                <a:latin typeface="Maiandra GD" panose="020E0502030308020204" pitchFamily="34" charset="0"/>
              </a:rPr>
              <a:t> </a:t>
            </a:r>
            <a:endParaRPr lang="en-GB" b="0" i="0" dirty="0">
              <a:solidFill>
                <a:srgbClr val="000000"/>
              </a:solidFill>
              <a:effectLst/>
              <a:latin typeface="Segoe UI" panose="020B0502040204020203" pitchFamily="34" charset="0"/>
            </a:endParaRPr>
          </a:p>
          <a:p>
            <a:pPr algn="l" rtl="0" fontAlgn="base"/>
            <a:r>
              <a:rPr lang="en-GB" sz="1800" b="0" i="0" u="sng" strike="noStrike" dirty="0">
                <a:solidFill>
                  <a:srgbClr val="0000FF"/>
                </a:solidFill>
                <a:effectLst/>
                <a:latin typeface="Maiandra GD" panose="020E0502030308020204" pitchFamily="34" charset="0"/>
                <a:hlinkClick r:id="rId3"/>
              </a:rPr>
              <a:t>https://www.youtube.com/watch?v=J7GY1Xg6X20</a:t>
            </a:r>
            <a:r>
              <a:rPr lang="en-GB" sz="1800" b="0" i="0" dirty="0">
                <a:solidFill>
                  <a:srgbClr val="000000"/>
                </a:solidFill>
                <a:effectLst/>
                <a:latin typeface="Maiandra GD" panose="020E0502030308020204" pitchFamily="34" charset="0"/>
              </a:rPr>
              <a:t>  </a:t>
            </a:r>
            <a:endParaRPr lang="en-GB" b="0" i="0" dirty="0">
              <a:solidFill>
                <a:srgbClr val="000000"/>
              </a:solidFill>
              <a:effectLst/>
              <a:latin typeface="Segoe UI" panose="020B0502040204020203" pitchFamily="34" charset="0"/>
            </a:endParaRPr>
          </a:p>
        </p:txBody>
      </p:sp>
      <p:sp>
        <p:nvSpPr>
          <p:cNvPr id="5" name="TextBox 4">
            <a:extLst>
              <a:ext uri="{FF2B5EF4-FFF2-40B4-BE49-F238E27FC236}">
                <a16:creationId xmlns:a16="http://schemas.microsoft.com/office/drawing/2014/main" id="{EE59C572-395A-4B7C-B0CE-C7E27810E2A5}"/>
              </a:ext>
            </a:extLst>
          </p:cNvPr>
          <p:cNvSpPr txBox="1"/>
          <p:nvPr/>
        </p:nvSpPr>
        <p:spPr>
          <a:xfrm>
            <a:off x="801385" y="4479858"/>
            <a:ext cx="10859784" cy="1477328"/>
          </a:xfrm>
          <a:prstGeom prst="rect">
            <a:avLst/>
          </a:prstGeom>
          <a:noFill/>
        </p:spPr>
        <p:txBody>
          <a:bodyPr wrap="square" rtlCol="0">
            <a:spAutoFit/>
          </a:bodyPr>
          <a:lstStyle/>
          <a:p>
            <a:r>
              <a:rPr lang="en-GB" dirty="0">
                <a:latin typeface="Maiandra GD" panose="020E0502030308020204" pitchFamily="34" charset="0"/>
              </a:rPr>
              <a:t>Charlie Chaplin was a silent movie star; he made comedies. One of his most famous films is called ‘The Great Dictator’. He made this in 1940, at the height of the war. He played Hitler as a buffoon: a silly, comic character. Once he learned the full horror of what was happening (it wasn’t known for a long time), he regretted playing Hitler in this way – he was far more dangerous than ridiculous. At the end of the film, he makes a speech as Hitler, imagining Hitler regretting his actions and calling for peace.   </a:t>
            </a:r>
          </a:p>
        </p:txBody>
      </p:sp>
      <p:pic>
        <p:nvPicPr>
          <p:cNvPr id="2054" name="Picture 6">
            <a:extLst>
              <a:ext uri="{FF2B5EF4-FFF2-40B4-BE49-F238E27FC236}">
                <a16:creationId xmlns:a16="http://schemas.microsoft.com/office/drawing/2014/main" id="{2F2EF5DF-C6BE-44C6-8CA2-227859E8CD24}"/>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79465" y="141513"/>
            <a:ext cx="3004923" cy="234982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a:extLst>
              <a:ext uri="{FF2B5EF4-FFF2-40B4-BE49-F238E27FC236}">
                <a16:creationId xmlns:a16="http://schemas.microsoft.com/office/drawing/2014/main" id="{F1A26E97-A0D0-4DCB-A6F0-35C6CE723FEB}"/>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459670" y="269956"/>
            <a:ext cx="3400113" cy="2562171"/>
          </a:xfrm>
          <a:prstGeom prst="rect">
            <a:avLst/>
          </a:prstGeom>
          <a:noFill/>
          <a:extLst>
            <a:ext uri="{909E8E84-426E-40DD-AFC4-6F175D3DCCD1}">
              <a14:hiddenFill xmlns:a14="http://schemas.microsoft.com/office/drawing/2010/main">
                <a:solidFill>
                  <a:srgbClr val="FFFFFF"/>
                </a:solidFill>
              </a14:hiddenFill>
            </a:ext>
          </a:extLst>
        </p:spPr>
      </p:pic>
      <p:pic>
        <p:nvPicPr>
          <p:cNvPr id="2058" name="Picture 10">
            <a:extLst>
              <a:ext uri="{FF2B5EF4-FFF2-40B4-BE49-F238E27FC236}">
                <a16:creationId xmlns:a16="http://schemas.microsoft.com/office/drawing/2014/main" id="{7133A1F6-093C-405D-9B2B-B658DC06EB2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9399725" y="2424247"/>
            <a:ext cx="2612810" cy="1979402"/>
          </a:xfrm>
          <a:prstGeom prst="rect">
            <a:avLst/>
          </a:prstGeom>
          <a:noFill/>
          <a:extLst>
            <a:ext uri="{909E8E84-426E-40DD-AFC4-6F175D3DCCD1}">
              <a14:hiddenFill xmlns:a14="http://schemas.microsoft.com/office/drawing/2010/main">
                <a:solidFill>
                  <a:srgbClr val="FFFFFF"/>
                </a:solidFill>
              </a14:hiddenFill>
            </a:ext>
          </a:extLst>
        </p:spPr>
      </p:pic>
      <p:pic>
        <p:nvPicPr>
          <p:cNvPr id="2060" name="Picture 12">
            <a:extLst>
              <a:ext uri="{FF2B5EF4-FFF2-40B4-BE49-F238E27FC236}">
                <a16:creationId xmlns:a16="http://schemas.microsoft.com/office/drawing/2014/main" id="{E344A051-0EAD-4F64-8D74-5979CEE8FAD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135319" y="2104616"/>
            <a:ext cx="3269322" cy="24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50075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ppt_x</p:attrName>
                                        </p:attrNameLst>
                                      </p:cBhvr>
                                      <p:tavLst>
                                        <p:tav tm="0">
                                          <p:val>
                                            <p:strVal val="#ppt_x"/>
                                          </p:val>
                                        </p:tav>
                                        <p:tav tm="100000">
                                          <p:val>
                                            <p:strVal val="#ppt_x"/>
                                          </p:val>
                                        </p:tav>
                                      </p:tavLst>
                                    </p:anim>
                                    <p:anim calcmode="lin" valueType="num">
                                      <p:cBhvr>
                                        <p:cTn id="9" dur="1000" fill="hold"/>
                                        <p:tgtEl>
                                          <p:spTgt spid="2050"/>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054"/>
                                        </p:tgtEl>
                                        <p:attrNameLst>
                                          <p:attrName>style.visibility</p:attrName>
                                        </p:attrNameLst>
                                      </p:cBhvr>
                                      <p:to>
                                        <p:strVal val="visible"/>
                                      </p:to>
                                    </p:set>
                                    <p:animEffect transition="in" filter="fade">
                                      <p:cBhvr>
                                        <p:cTn id="14" dur="1000"/>
                                        <p:tgtEl>
                                          <p:spTgt spid="2054"/>
                                        </p:tgtEl>
                                      </p:cBhvr>
                                    </p:animEffect>
                                    <p:anim calcmode="lin" valueType="num">
                                      <p:cBhvr>
                                        <p:cTn id="15" dur="1000" fill="hold"/>
                                        <p:tgtEl>
                                          <p:spTgt spid="2054"/>
                                        </p:tgtEl>
                                        <p:attrNameLst>
                                          <p:attrName>ppt_x</p:attrName>
                                        </p:attrNameLst>
                                      </p:cBhvr>
                                      <p:tavLst>
                                        <p:tav tm="0">
                                          <p:val>
                                            <p:strVal val="#ppt_x"/>
                                          </p:val>
                                        </p:tav>
                                        <p:tav tm="100000">
                                          <p:val>
                                            <p:strVal val="#ppt_x"/>
                                          </p:val>
                                        </p:tav>
                                      </p:tavLst>
                                    </p:anim>
                                    <p:anim calcmode="lin" valueType="num">
                                      <p:cBhvr>
                                        <p:cTn id="16" dur="1000" fill="hold"/>
                                        <p:tgtEl>
                                          <p:spTgt spid="2054"/>
                                        </p:tgtEl>
                                        <p:attrNameLst>
                                          <p:attrName>ppt_y</p:attrName>
                                        </p:attrNameLst>
                                      </p:cBhvr>
                                      <p:tavLst>
                                        <p:tav tm="0">
                                          <p:val>
                                            <p:strVal val="#ppt_y+.1"/>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2" presetClass="entr" presetSubtype="0" fill="hold" nodeType="clickEffect">
                                  <p:stCondLst>
                                    <p:cond delay="0"/>
                                  </p:stCondLst>
                                  <p:childTnLst>
                                    <p:set>
                                      <p:cBhvr>
                                        <p:cTn id="20" dur="1" fill="hold">
                                          <p:stCondLst>
                                            <p:cond delay="0"/>
                                          </p:stCondLst>
                                        </p:cTn>
                                        <p:tgtEl>
                                          <p:spTgt spid="2060"/>
                                        </p:tgtEl>
                                        <p:attrNameLst>
                                          <p:attrName>style.visibility</p:attrName>
                                        </p:attrNameLst>
                                      </p:cBhvr>
                                      <p:to>
                                        <p:strVal val="visible"/>
                                      </p:to>
                                    </p:set>
                                    <p:animEffect transition="in" filter="fade">
                                      <p:cBhvr>
                                        <p:cTn id="21" dur="1000"/>
                                        <p:tgtEl>
                                          <p:spTgt spid="2060"/>
                                        </p:tgtEl>
                                      </p:cBhvr>
                                    </p:animEffect>
                                    <p:anim calcmode="lin" valueType="num">
                                      <p:cBhvr>
                                        <p:cTn id="22" dur="1000" fill="hold"/>
                                        <p:tgtEl>
                                          <p:spTgt spid="2060"/>
                                        </p:tgtEl>
                                        <p:attrNameLst>
                                          <p:attrName>ppt_x</p:attrName>
                                        </p:attrNameLst>
                                      </p:cBhvr>
                                      <p:tavLst>
                                        <p:tav tm="0">
                                          <p:val>
                                            <p:strVal val="#ppt_x"/>
                                          </p:val>
                                        </p:tav>
                                        <p:tav tm="100000">
                                          <p:val>
                                            <p:strVal val="#ppt_x"/>
                                          </p:val>
                                        </p:tav>
                                      </p:tavLst>
                                    </p:anim>
                                    <p:anim calcmode="lin" valueType="num">
                                      <p:cBhvr>
                                        <p:cTn id="23" dur="1000" fill="hold"/>
                                        <p:tgtEl>
                                          <p:spTgt spid="2060"/>
                                        </p:tgtEl>
                                        <p:attrNameLst>
                                          <p:attrName>ppt_y</p:attrName>
                                        </p:attrNameLst>
                                      </p:cBhvr>
                                      <p:tavLst>
                                        <p:tav tm="0">
                                          <p:val>
                                            <p:strVal val="#ppt_y+.1"/>
                                          </p:val>
                                        </p:tav>
                                        <p:tav tm="100000">
                                          <p:val>
                                            <p:strVal val="#ppt_y"/>
                                          </p:val>
                                        </p:tav>
                                      </p:tavLst>
                                    </p:anim>
                                  </p:childTnLst>
                                </p:cTn>
                              </p:par>
                            </p:childTnLst>
                          </p:cTn>
                        </p:par>
                      </p:childTnLst>
                    </p:cTn>
                  </p:par>
                  <p:par>
                    <p:cTn id="24" fill="hold">
                      <p:stCondLst>
                        <p:cond delay="indefinite"/>
                      </p:stCondLst>
                      <p:childTnLst>
                        <p:par>
                          <p:cTn id="25" fill="hold">
                            <p:stCondLst>
                              <p:cond delay="0"/>
                            </p:stCondLst>
                            <p:childTnLst>
                              <p:par>
                                <p:cTn id="26" presetID="42" presetClass="entr" presetSubtype="0" fill="hold" nodeType="clickEffect">
                                  <p:stCondLst>
                                    <p:cond delay="0"/>
                                  </p:stCondLst>
                                  <p:childTnLst>
                                    <p:set>
                                      <p:cBhvr>
                                        <p:cTn id="27" dur="1" fill="hold">
                                          <p:stCondLst>
                                            <p:cond delay="0"/>
                                          </p:stCondLst>
                                        </p:cTn>
                                        <p:tgtEl>
                                          <p:spTgt spid="2056"/>
                                        </p:tgtEl>
                                        <p:attrNameLst>
                                          <p:attrName>style.visibility</p:attrName>
                                        </p:attrNameLst>
                                      </p:cBhvr>
                                      <p:to>
                                        <p:strVal val="visible"/>
                                      </p:to>
                                    </p:set>
                                    <p:animEffect transition="in" filter="fade">
                                      <p:cBhvr>
                                        <p:cTn id="28" dur="1000"/>
                                        <p:tgtEl>
                                          <p:spTgt spid="2056"/>
                                        </p:tgtEl>
                                      </p:cBhvr>
                                    </p:animEffect>
                                    <p:anim calcmode="lin" valueType="num">
                                      <p:cBhvr>
                                        <p:cTn id="29" dur="1000" fill="hold"/>
                                        <p:tgtEl>
                                          <p:spTgt spid="2056"/>
                                        </p:tgtEl>
                                        <p:attrNameLst>
                                          <p:attrName>ppt_x</p:attrName>
                                        </p:attrNameLst>
                                      </p:cBhvr>
                                      <p:tavLst>
                                        <p:tav tm="0">
                                          <p:val>
                                            <p:strVal val="#ppt_x"/>
                                          </p:val>
                                        </p:tav>
                                        <p:tav tm="100000">
                                          <p:val>
                                            <p:strVal val="#ppt_x"/>
                                          </p:val>
                                        </p:tav>
                                      </p:tavLst>
                                    </p:anim>
                                    <p:anim calcmode="lin" valueType="num">
                                      <p:cBhvr>
                                        <p:cTn id="30" dur="1000" fill="hold"/>
                                        <p:tgtEl>
                                          <p:spTgt spid="2056"/>
                                        </p:tgtEl>
                                        <p:attrNameLst>
                                          <p:attrName>ppt_y</p:attrName>
                                        </p:attrNameLst>
                                      </p:cBhvr>
                                      <p:tavLst>
                                        <p:tav tm="0">
                                          <p:val>
                                            <p:strVal val="#ppt_y+.1"/>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42" presetClass="entr" presetSubtype="0" fill="hold" nodeType="clickEffect">
                                  <p:stCondLst>
                                    <p:cond delay="0"/>
                                  </p:stCondLst>
                                  <p:childTnLst>
                                    <p:set>
                                      <p:cBhvr>
                                        <p:cTn id="34" dur="1" fill="hold">
                                          <p:stCondLst>
                                            <p:cond delay="0"/>
                                          </p:stCondLst>
                                        </p:cTn>
                                        <p:tgtEl>
                                          <p:spTgt spid="2058"/>
                                        </p:tgtEl>
                                        <p:attrNameLst>
                                          <p:attrName>style.visibility</p:attrName>
                                        </p:attrNameLst>
                                      </p:cBhvr>
                                      <p:to>
                                        <p:strVal val="visible"/>
                                      </p:to>
                                    </p:set>
                                    <p:animEffect transition="in" filter="fade">
                                      <p:cBhvr>
                                        <p:cTn id="35" dur="1000"/>
                                        <p:tgtEl>
                                          <p:spTgt spid="2058"/>
                                        </p:tgtEl>
                                      </p:cBhvr>
                                    </p:animEffect>
                                    <p:anim calcmode="lin" valueType="num">
                                      <p:cBhvr>
                                        <p:cTn id="36" dur="1000" fill="hold"/>
                                        <p:tgtEl>
                                          <p:spTgt spid="2058"/>
                                        </p:tgtEl>
                                        <p:attrNameLst>
                                          <p:attrName>ppt_x</p:attrName>
                                        </p:attrNameLst>
                                      </p:cBhvr>
                                      <p:tavLst>
                                        <p:tav tm="0">
                                          <p:val>
                                            <p:strVal val="#ppt_x"/>
                                          </p:val>
                                        </p:tav>
                                        <p:tav tm="100000">
                                          <p:val>
                                            <p:strVal val="#ppt_x"/>
                                          </p:val>
                                        </p:tav>
                                      </p:tavLst>
                                    </p:anim>
                                    <p:anim calcmode="lin" valueType="num">
                                      <p:cBhvr>
                                        <p:cTn id="37" dur="1000" fill="hold"/>
                                        <p:tgtEl>
                                          <p:spTgt spid="2058"/>
                                        </p:tgtEl>
                                        <p:attrNameLst>
                                          <p:attrName>ppt_y</p:attrName>
                                        </p:attrNameLst>
                                      </p:cBhvr>
                                      <p:tavLst>
                                        <p:tav tm="0">
                                          <p:val>
                                            <p:strVal val="#ppt_y+.1"/>
                                          </p:val>
                                        </p:tav>
                                        <p:tav tm="100000">
                                          <p:val>
                                            <p:strVal val="#ppt_y"/>
                                          </p:val>
                                        </p:tav>
                                      </p:tavLst>
                                    </p:anim>
                                  </p:childTnLst>
                                </p:cTn>
                              </p:par>
                            </p:childTnLst>
                          </p:cTn>
                        </p:par>
                      </p:childTnLst>
                    </p:cTn>
                  </p:par>
                  <p:par>
                    <p:cTn id="38" fill="hold">
                      <p:stCondLst>
                        <p:cond delay="indefinite"/>
                      </p:stCondLst>
                      <p:childTnLst>
                        <p:par>
                          <p:cTn id="39" fill="hold">
                            <p:stCondLst>
                              <p:cond delay="0"/>
                            </p:stCondLst>
                            <p:childTnLst>
                              <p:par>
                                <p:cTn id="40" presetID="42" presetClass="entr" presetSubtype="0" fill="hold" grpId="0" nodeType="clickEffect">
                                  <p:stCondLst>
                                    <p:cond delay="0"/>
                                  </p:stCondLst>
                                  <p:childTnLst>
                                    <p:set>
                                      <p:cBhvr>
                                        <p:cTn id="41" dur="1" fill="hold">
                                          <p:stCondLst>
                                            <p:cond delay="0"/>
                                          </p:stCondLst>
                                        </p:cTn>
                                        <p:tgtEl>
                                          <p:spTgt spid="12"/>
                                        </p:tgtEl>
                                        <p:attrNameLst>
                                          <p:attrName>style.visibility</p:attrName>
                                        </p:attrNameLst>
                                      </p:cBhvr>
                                      <p:to>
                                        <p:strVal val="visible"/>
                                      </p:to>
                                    </p:set>
                                    <p:animEffect transition="in" filter="fade">
                                      <p:cBhvr>
                                        <p:cTn id="42" dur="1000"/>
                                        <p:tgtEl>
                                          <p:spTgt spid="12"/>
                                        </p:tgtEl>
                                      </p:cBhvr>
                                    </p:animEffect>
                                    <p:anim calcmode="lin" valueType="num">
                                      <p:cBhvr>
                                        <p:cTn id="43" dur="1000" fill="hold"/>
                                        <p:tgtEl>
                                          <p:spTgt spid="12"/>
                                        </p:tgtEl>
                                        <p:attrNameLst>
                                          <p:attrName>ppt_x</p:attrName>
                                        </p:attrNameLst>
                                      </p:cBhvr>
                                      <p:tavLst>
                                        <p:tav tm="0">
                                          <p:val>
                                            <p:strVal val="#ppt_x"/>
                                          </p:val>
                                        </p:tav>
                                        <p:tav tm="100000">
                                          <p:val>
                                            <p:strVal val="#ppt_x"/>
                                          </p:val>
                                        </p:tav>
                                      </p:tavLst>
                                    </p:anim>
                                    <p:anim calcmode="lin" valueType="num">
                                      <p:cBhvr>
                                        <p:cTn id="44" dur="1000" fill="hold"/>
                                        <p:tgtEl>
                                          <p:spTgt spid="12"/>
                                        </p:tgtEl>
                                        <p:attrNameLst>
                                          <p:attrName>ppt_y</p:attrName>
                                        </p:attrNameLst>
                                      </p:cBhvr>
                                      <p:tavLst>
                                        <p:tav tm="0">
                                          <p:val>
                                            <p:strVal val="#ppt_y+.1"/>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42" presetClass="entr" presetSubtype="0" fill="hold" grpId="0" nodeType="clickEffect">
                                  <p:stCondLst>
                                    <p:cond delay="0"/>
                                  </p:stCondLst>
                                  <p:childTnLst>
                                    <p:set>
                                      <p:cBhvr>
                                        <p:cTn id="48" dur="1" fill="hold">
                                          <p:stCondLst>
                                            <p:cond delay="0"/>
                                          </p:stCondLst>
                                        </p:cTn>
                                        <p:tgtEl>
                                          <p:spTgt spid="5"/>
                                        </p:tgtEl>
                                        <p:attrNameLst>
                                          <p:attrName>style.visibility</p:attrName>
                                        </p:attrNameLst>
                                      </p:cBhvr>
                                      <p:to>
                                        <p:strVal val="visible"/>
                                      </p:to>
                                    </p:set>
                                    <p:animEffect transition="in" filter="fade">
                                      <p:cBhvr>
                                        <p:cTn id="49" dur="1000"/>
                                        <p:tgtEl>
                                          <p:spTgt spid="5"/>
                                        </p:tgtEl>
                                      </p:cBhvr>
                                    </p:animEffect>
                                    <p:anim calcmode="lin" valueType="num">
                                      <p:cBhvr>
                                        <p:cTn id="50" dur="1000" fill="hold"/>
                                        <p:tgtEl>
                                          <p:spTgt spid="5"/>
                                        </p:tgtEl>
                                        <p:attrNameLst>
                                          <p:attrName>ppt_x</p:attrName>
                                        </p:attrNameLst>
                                      </p:cBhvr>
                                      <p:tavLst>
                                        <p:tav tm="0">
                                          <p:val>
                                            <p:strVal val="#ppt_x"/>
                                          </p:val>
                                        </p:tav>
                                        <p:tav tm="100000">
                                          <p:val>
                                            <p:strVal val="#ppt_x"/>
                                          </p:val>
                                        </p:tav>
                                      </p:tavLst>
                                    </p:anim>
                                    <p:anim calcmode="lin" valueType="num">
                                      <p:cBhvr>
                                        <p:cTn id="51"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5" grpId="0"/>
    </p:bldLst>
  </p:timing>
</p:sld>
</file>

<file path=ppt/tags/tag1.xml><?xml version="1.0" encoding="utf-8"?>
<p:tagLst xmlns:a="http://schemas.openxmlformats.org/drawingml/2006/main" xmlns:r="http://schemas.openxmlformats.org/officeDocument/2006/relationships" xmlns:p="http://schemas.openxmlformats.org/presentationml/2006/main">
  <p:tag name="TIMING" val="|0.9"/>
</p:tagLst>
</file>

<file path=ppt/tags/tag2.xml><?xml version="1.0" encoding="utf-8"?>
<p:tagLst xmlns:a="http://schemas.openxmlformats.org/drawingml/2006/main" xmlns:r="http://schemas.openxmlformats.org/officeDocument/2006/relationships" xmlns:p="http://schemas.openxmlformats.org/presentationml/2006/main">
  <p:tag name="TIMING" val="|0.9"/>
</p:tagLst>
</file>

<file path=ppt/tags/tag3.xml><?xml version="1.0" encoding="utf-8"?>
<p:tagLst xmlns:a="http://schemas.openxmlformats.org/drawingml/2006/main" xmlns:r="http://schemas.openxmlformats.org/officeDocument/2006/relationships" xmlns:p="http://schemas.openxmlformats.org/presentationml/2006/main">
  <p:tag name="TIMING" val="|0.9"/>
</p:tagLst>
</file>

<file path=ppt/tags/tag4.xml><?xml version="1.0" encoding="utf-8"?>
<p:tagLst xmlns:a="http://schemas.openxmlformats.org/drawingml/2006/main" xmlns:r="http://schemas.openxmlformats.org/officeDocument/2006/relationships" xmlns:p="http://schemas.openxmlformats.org/presentationml/2006/main">
  <p:tag name="TIMING" val="|0.9"/>
</p:tagLst>
</file>

<file path=ppt/tags/tag5.xml><?xml version="1.0" encoding="utf-8"?>
<p:tagLst xmlns:a="http://schemas.openxmlformats.org/drawingml/2006/main" xmlns:r="http://schemas.openxmlformats.org/officeDocument/2006/relationships" xmlns:p="http://schemas.openxmlformats.org/presentationml/2006/main">
  <p:tag name="TIMING" val="|0.9"/>
</p:tagLst>
</file>

<file path=ppt/tags/tag6.xml><?xml version="1.0" encoding="utf-8"?>
<p:tagLst xmlns:a="http://schemas.openxmlformats.org/drawingml/2006/main" xmlns:r="http://schemas.openxmlformats.org/officeDocument/2006/relationships" xmlns:p="http://schemas.openxmlformats.org/presentationml/2006/main">
  <p:tag name="TIMING" val="|0.9"/>
</p:tagLst>
</file>

<file path=ppt/tags/tag7.xml><?xml version="1.0" encoding="utf-8"?>
<p:tagLst xmlns:a="http://schemas.openxmlformats.org/drawingml/2006/main" xmlns:r="http://schemas.openxmlformats.org/officeDocument/2006/relationships" xmlns:p="http://schemas.openxmlformats.org/presentationml/2006/main">
  <p:tag name="TIMING" val="|0.9"/>
</p:tagLst>
</file>

<file path=ppt/tags/tag8.xml><?xml version="1.0" encoding="utf-8"?>
<p:tagLst xmlns:a="http://schemas.openxmlformats.org/drawingml/2006/main" xmlns:r="http://schemas.openxmlformats.org/officeDocument/2006/relationships" xmlns:p="http://schemas.openxmlformats.org/presentationml/2006/main">
  <p:tag name="TIMING" val="|0.9"/>
</p:tagLst>
</file>

<file path=ppt/tags/tag9.xml><?xml version="1.0" encoding="utf-8"?>
<p:tagLst xmlns:a="http://schemas.openxmlformats.org/drawingml/2006/main" xmlns:r="http://schemas.openxmlformats.org/officeDocument/2006/relationships" xmlns:p="http://schemas.openxmlformats.org/presentationml/2006/main">
  <p:tag name="TIMING" val="|0.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41443E85BA137C438EEAFD7FD4AD28F3" ma:contentTypeVersion="17" ma:contentTypeDescription="Create a new document." ma:contentTypeScope="" ma:versionID="59d72ef830b3e7d655a9cff1bd9798a9">
  <xsd:schema xmlns:xsd="http://www.w3.org/2001/XMLSchema" xmlns:xs="http://www.w3.org/2001/XMLSchema" xmlns:p="http://schemas.microsoft.com/office/2006/metadata/properties" xmlns:ns2="b7193443-4924-4c98-83f1-322a08f13154" xmlns:ns3="933c73ff-1f47-478d-836a-52d41c4c8390" targetNamespace="http://schemas.microsoft.com/office/2006/metadata/properties" ma:root="true" ma:fieldsID="ca80607aa85f642b5855281dc31d5a1f" ns2:_="" ns3:_="">
    <xsd:import namespace="b7193443-4924-4c98-83f1-322a08f13154"/>
    <xsd:import namespace="933c73ff-1f47-478d-836a-52d41c4c8390"/>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ServiceAutoTags" minOccurs="0"/>
                <xsd:element ref="ns2:MediaServiceOCR"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7193443-4924-4c98-83f1-322a08f13154" elementFormDefault="qualified">
    <xsd:import namespace="http://schemas.microsoft.com/office/2006/documentManagement/types"/>
    <xsd:import namespace="http://schemas.microsoft.com/office/infopath/2007/PartnerControls"/>
    <xsd:element name="MediaServiceMetadata" ma:index="7" nillable="true" ma:displayName="MediaServiceMetadata" ma:hidden="true" ma:internalName="MediaServiceMetadata" ma:readOnly="true">
      <xsd:simpleType>
        <xsd:restriction base="dms:Note"/>
      </xsd:simpleType>
    </xsd:element>
    <xsd:element name="MediaServiceFastMetadata" ma:index="8" nillable="true" ma:displayName="MediaServiceFastMetadata" ma:hidden="true" ma:internalName="MediaServiceFastMetadata" ma:readOnly="true">
      <xsd:simpleType>
        <xsd:restriction base="dms:Note"/>
      </xsd:simpleType>
    </xsd:element>
    <xsd:element name="MediaServiceDateTaken" ma:index="9" nillable="true" ma:displayName="MediaServiceDateTaken" ma:hidden="true" ma:internalName="MediaServiceDateTaken" ma:readOnly="true">
      <xsd:simpleType>
        <xsd:restriction base="dms:Text"/>
      </xsd:simpleType>
    </xsd:element>
    <xsd:element name="MediaServiceAutoTags" ma:index="10" nillable="true" ma:displayName="Tags" ma:hidden="true" ma:internalName="MediaServiceAutoTags" ma:readOnly="true">
      <xsd:simpleType>
        <xsd:restriction base="dms:Text"/>
      </xsd:simpleType>
    </xsd:element>
    <xsd:element name="MediaServiceOCR" ma:index="11" nillable="true" ma:displayName="Extracted Text" ma:hidden="true" ma:internalName="MediaServiceOCR" ma:readOnly="true">
      <xsd:simpleType>
        <xsd:restriction base="dms:Note"/>
      </xsd:simpleType>
    </xsd:element>
    <xsd:element name="MediaServiceLocation" ma:index="12" nillable="true" ma:displayName="Location" ma:hidden="true" ma:internalName="MediaServiceLocation" ma:readOnly="true">
      <xsd:simpleType>
        <xsd:restriction base="dms:Text"/>
      </xsd:simple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element name="MediaServiceAutoKeyPoints" ma:index="17" nillable="true" ma:displayName="MediaServiceAutoKeyPoints" ma:hidden="true" ma:internalName="MediaServiceAutoKeyPoints" ma:readOnly="true">
      <xsd:simpleType>
        <xsd:restriction base="dms:Note"/>
      </xsd:simpleType>
    </xsd:element>
    <xsd:element name="MediaServiceKeyPoints" ma:index="18" nillable="true" ma:displayName="KeyPoints" ma:hidden="true" ma:internalName="MediaServiceKeyPoints" ma:readOnly="true">
      <xsd:simpleType>
        <xsd:restriction base="dms:Note"/>
      </xsd:simpleType>
    </xsd:element>
    <xsd:element name="MediaLengthInSeconds" ma:index="20"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933c73ff-1f47-478d-836a-52d41c4c8390" elementFormDefault="qualified">
    <xsd:import namespace="http://schemas.microsoft.com/office/2006/documentManagement/types"/>
    <xsd:import namespace="http://schemas.microsoft.com/office/infopath/2007/PartnerControls"/>
    <xsd:element name="SharedWithUsers" ma:index="13" nillable="true" ma:displayName="Shared With" ma:hidden="true"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4" nillable="true" ma:displayName="Shared With Details" ma:hidden="true" ma:internalName="SharedWithDetail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92742646-F73A-49C6-9443-235D7A65B5B6}">
  <ds:schemaRefs>
    <ds:schemaRef ds:uri="http://schemas.microsoft.com/sharepoint/v3/contenttype/forms"/>
  </ds:schemaRefs>
</ds:datastoreItem>
</file>

<file path=customXml/itemProps2.xml><?xml version="1.0" encoding="utf-8"?>
<ds:datastoreItem xmlns:ds="http://schemas.openxmlformats.org/officeDocument/2006/customXml" ds:itemID="{C1BD4DC4-7401-48F3-96EC-F30D90369B61}">
  <ds:schemaRefs>
    <ds:schemaRef ds:uri="http://www.w3.org/XML/1998/namespace"/>
    <ds:schemaRef ds:uri="http://schemas.microsoft.com/office/infopath/2007/PartnerControls"/>
    <ds:schemaRef ds:uri="http://purl.org/dc/terms/"/>
    <ds:schemaRef ds:uri="http://schemas.microsoft.com/office/2006/metadata/properties"/>
    <ds:schemaRef ds:uri="http://schemas.microsoft.com/office/2006/documentManagement/types"/>
    <ds:schemaRef ds:uri="http://purl.org/dc/dcmitype/"/>
    <ds:schemaRef ds:uri="da4c4525-20f0-4344-92dd-602b668e2295"/>
    <ds:schemaRef ds:uri="http://purl.org/dc/elements/1.1/"/>
    <ds:schemaRef ds:uri="http://schemas.openxmlformats.org/package/2006/metadata/core-properties"/>
    <ds:schemaRef ds:uri="556c4d19-fe6f-4d78-8737-409e538888ad"/>
  </ds:schemaRefs>
</ds:datastoreItem>
</file>

<file path=customXml/itemProps3.xml><?xml version="1.0" encoding="utf-8"?>
<ds:datastoreItem xmlns:ds="http://schemas.openxmlformats.org/officeDocument/2006/customXml" ds:itemID="{11FB3CB4-33A6-4A3B-B110-11D7DD6EB47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7193443-4924-4c98-83f1-322a08f13154"/>
    <ds:schemaRef ds:uri="933c73ff-1f47-478d-836a-52d41c4c839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5555</TotalTime>
  <Words>1093</Words>
  <Application>Microsoft Office PowerPoint</Application>
  <PresentationFormat>Widescreen</PresentationFormat>
  <Paragraphs>54</Paragraphs>
  <Slides>17</Slides>
  <Notes>0</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17</vt:i4>
      </vt:variant>
    </vt:vector>
  </HeadingPairs>
  <TitlesOfParts>
    <vt:vector size="26" baseType="lpstr">
      <vt:lpstr>Arial</vt:lpstr>
      <vt:lpstr>Calibri</vt:lpstr>
      <vt:lpstr>Calibri Light</vt:lpstr>
      <vt:lpstr>Letters for Learners</vt:lpstr>
      <vt:lpstr>Maiandra GD</vt:lpstr>
      <vt:lpstr>Segoe UI</vt:lpstr>
      <vt:lpstr>Sketch 3D</vt:lpstr>
      <vt:lpstr>Twinkl SemiBold</vt:lpstr>
      <vt:lpstr>Office Theme</vt:lpstr>
      <vt:lpstr> L.O:  To build an overview of world history.  C: Nazi anti-Semitism and the Holocaust.    </vt:lpstr>
      <vt:lpstr>The war was especially traumatic for some sections of humanity – different people were targeted for their culture, race and ethnic origin.  Tell your partner who you think Hitler and the Nazis targeted and explain why. </vt:lpstr>
      <vt:lpstr>PowerPoint Presentation</vt:lpstr>
      <vt:lpstr>Adolf Hitler believed that German Aryans, who were white with blond hair and blue eyes, were the ‘master’ race  and that all other people were lesser races. It was Hitler’s plan  to get rid of as many of these lesser races as possible to  make Germany great again. He wanted Germany to be  a pure Aryan race and he particularly wanted to ‘cleanse’  Germany of all Jews.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As soon as Hitler came to power, he began making life difficult for Jews. Jewish shops were marked with the star of David so that people wouldn’t shop in them.   And then, in November 1938, a Jewish boy murdered a German officer in France. This was used as an excuse to attack the Jews.   In one night, over 1000 synagogues were burned, and Jewish homes, schools and shops were vandalized. Lots of Jews were killed.</vt:lpstr>
      <vt:lpstr>PowerPoint Presentation</vt:lpstr>
      <vt:lpstr>PowerPoint Presentation</vt:lpstr>
      <vt:lpstr> Soon, there were lots of concentration camps, where people had to work for the Nazis.  Hitler wanted to make sure his enemies wouldn’t ‘contaminate’ society. The Nazis systematically killed Jews in the concentration camps.   Many were killed in gas chambers. They were told that they would have a shower, so they undressed and went into a chamber where they would be gassed to death.   By the end of the war, more than 6 million Jews had been killed. This was known as ‘The Final Solution’.</vt:lpstr>
      <vt:lpstr>Task</vt:lpstr>
      <vt:lpstr> Plenary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Reading Explorers: Book Talk  Wednesday 10th June</dc:title>
  <dc:creator>Lauren McKellar-Savage</dc:creator>
  <cp:lastModifiedBy>richard levens</cp:lastModifiedBy>
  <cp:revision>135</cp:revision>
  <dcterms:created xsi:type="dcterms:W3CDTF">2020-05-28T09:35:58Z</dcterms:created>
  <dcterms:modified xsi:type="dcterms:W3CDTF">2021-12-09T22:32:55Z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0x01010041443E85BA137C438EEAFD7FD4AD28F3</vt:lpwstr>
  </property>
</Properties>
</file>