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 snapToGrid="0">
      <p:cViewPr varScale="1">
        <p:scale>
          <a:sx n="69" d="100"/>
          <a:sy n="69" d="100"/>
        </p:scale>
        <p:origin x="7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290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402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801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396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80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212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218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94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964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977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63186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110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5372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4421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7995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869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68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7566" y="2899953"/>
            <a:ext cx="9966335" cy="1646302"/>
          </a:xfrm>
        </p:spPr>
        <p:txBody>
          <a:bodyPr/>
          <a:lstStyle/>
          <a:p>
            <a:r>
              <a:rPr lang="en-GB" u="sng" dirty="0" smtClean="0">
                <a:latin typeface="HfW cursive" panose="00000500000000000000" pitchFamily="2" charset="0"/>
              </a:rPr>
              <a:t>Wednesday 26</a:t>
            </a:r>
            <a:r>
              <a:rPr lang="en-GB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u="sng" dirty="0" smtClean="0">
                <a:latin typeface="HfW cursive" panose="00000500000000000000" pitchFamily="2" charset="0"/>
              </a:rPr>
              <a:t> </a:t>
            </a:r>
            <a:r>
              <a:rPr lang="en-GB" u="sng" dirty="0" smtClean="0">
                <a:latin typeface="HfW cursive" panose="00000500000000000000" pitchFamily="2" charset="0"/>
              </a:rPr>
              <a:t>May 2021</a:t>
            </a:r>
            <a:br>
              <a:rPr lang="en-GB" u="sng" dirty="0" smtClean="0">
                <a:latin typeface="HfW cursive" panose="00000500000000000000" pitchFamily="2" charset="0"/>
              </a:rPr>
            </a:br>
            <a:r>
              <a:rPr lang="en-GB" u="sng" dirty="0">
                <a:latin typeface="HfW cursive" panose="00000500000000000000" pitchFamily="2" charset="0"/>
              </a:rPr>
              <a:t>L.O: </a:t>
            </a:r>
            <a:r>
              <a:rPr lang="en-GB" u="sng" dirty="0" smtClean="0">
                <a:latin typeface="HfW cursive" panose="00000500000000000000" pitchFamily="2" charset="0"/>
              </a:rPr>
              <a:t>To write with purpose</a:t>
            </a:r>
            <a:br>
              <a:rPr lang="en-GB" u="sng" dirty="0" smtClean="0">
                <a:latin typeface="HfW cursive" panose="00000500000000000000" pitchFamily="2" charset="0"/>
              </a:rPr>
            </a:br>
            <a:r>
              <a:rPr lang="en-GB" u="sng" dirty="0" smtClean="0">
                <a:latin typeface="HfW cursive" panose="00000500000000000000" pitchFamily="2" charset="0"/>
              </a:rPr>
              <a:t>C: Persuasive </a:t>
            </a:r>
            <a:r>
              <a:rPr lang="en-GB" u="sng" dirty="0">
                <a:latin typeface="HfW cursive" panose="00000500000000000000" pitchFamily="2" charset="0"/>
              </a:rPr>
              <a:t>L</a:t>
            </a:r>
            <a:r>
              <a:rPr lang="en-GB" u="sng" dirty="0" smtClean="0">
                <a:latin typeface="HfW cursive" panose="00000500000000000000" pitchFamily="2" charset="0"/>
              </a:rPr>
              <a:t>etter</a:t>
            </a:r>
            <a:endParaRPr lang="en-GB" u="sng" dirty="0">
              <a:latin typeface="HfW cursive" panose="00000500000000000000" pitchFamily="2" charset="0"/>
            </a:endParaRPr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51" y="4152595"/>
            <a:ext cx="2766891" cy="270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4844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3454" y="1565564"/>
            <a:ext cx="8869069" cy="2163273"/>
          </a:xfrm>
        </p:spPr>
        <p:txBody>
          <a:bodyPr/>
          <a:lstStyle/>
          <a:p>
            <a:r>
              <a:rPr lang="en-GB" dirty="0" smtClean="0">
                <a:latin typeface="HfW cursive" panose="00000500000000000000" pitchFamily="2" charset="0"/>
              </a:rPr>
              <a:t>Today we are going </a:t>
            </a:r>
            <a:r>
              <a:rPr lang="en-GB" dirty="0" smtClean="0">
                <a:latin typeface="HfW cursive" panose="00000500000000000000" pitchFamily="2" charset="0"/>
              </a:rPr>
              <a:t>to write the first main section of our letters. </a:t>
            </a: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18" y="4767239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700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5345" y="4142510"/>
            <a:ext cx="8869069" cy="2163273"/>
          </a:xfrm>
        </p:spPr>
        <p:txBody>
          <a:bodyPr/>
          <a:lstStyle/>
          <a:p>
            <a:pPr algn="l"/>
            <a:r>
              <a:rPr lang="en-US" dirty="0" smtClean="0">
                <a:latin typeface="HfW cursive" panose="00000500000000000000" pitchFamily="2" charset="0"/>
              </a:rPr>
              <a:t>First, let’s look at </a:t>
            </a:r>
            <a:r>
              <a:rPr lang="en-US" dirty="0" smtClean="0">
                <a:latin typeface="HfW cursive" panose="00000500000000000000" pitchFamily="2" charset="0"/>
              </a:rPr>
              <a:t>some persuasive phrases we could use!</a:t>
            </a:r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1453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6095" y="4225636"/>
            <a:ext cx="8869069" cy="2163273"/>
          </a:xfrm>
        </p:spPr>
        <p:txBody>
          <a:bodyPr/>
          <a:lstStyle/>
          <a:p>
            <a:pPr algn="l"/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05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059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241" y="124315"/>
            <a:ext cx="8869069" cy="2163273"/>
          </a:xfrm>
        </p:spPr>
        <p:txBody>
          <a:bodyPr/>
          <a:lstStyle/>
          <a:p>
            <a:pPr algn="l"/>
            <a:r>
              <a:rPr lang="en-US" sz="4000" dirty="0">
                <a:latin typeface="HfW cursive" panose="00000500000000000000" pitchFamily="2" charset="0"/>
              </a:rPr>
              <a:t> </a:t>
            </a:r>
            <a:r>
              <a:rPr lang="en-GB" sz="2800" dirty="0">
                <a:latin typeface="HfW cursive" panose="00000500000000000000" pitchFamily="2" charset="0"/>
              </a:rPr>
              <a:t/>
            </a:r>
            <a:br>
              <a:rPr lang="en-GB" sz="2800" dirty="0">
                <a:latin typeface="HfW cursive" panose="00000500000000000000" pitchFamily="2" charset="0"/>
              </a:rPr>
            </a:br>
            <a: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I’m going to model how to write up a P.E.E paragraph using the plan and a word bank. </a:t>
            </a: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044454"/>
              </p:ext>
            </p:extLst>
          </p:nvPr>
        </p:nvGraphicFramePr>
        <p:xfrm>
          <a:off x="706582" y="2592546"/>
          <a:ext cx="9074728" cy="3200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16182">
                  <a:extLst>
                    <a:ext uri="{9D8B030D-6E8A-4147-A177-3AD203B41FA5}">
                      <a16:colId xmlns:a16="http://schemas.microsoft.com/office/drawing/2014/main" val="2427148074"/>
                    </a:ext>
                  </a:extLst>
                </a:gridCol>
                <a:gridCol w="7758546">
                  <a:extLst>
                    <a:ext uri="{9D8B030D-6E8A-4147-A177-3AD203B41FA5}">
                      <a16:colId xmlns:a16="http://schemas.microsoft.com/office/drawing/2014/main" val="283284363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Point     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</a:rPr>
                        <a:t>McDonald’s Happy Meals contain lots of plastic packaging.</a:t>
                      </a:r>
                      <a:r>
                        <a:rPr lang="en-GB" sz="2000" baseline="0" dirty="0" smtClean="0">
                          <a:effectLst/>
                        </a:rPr>
                        <a:t> Particularly milk bottles and fruit bag packets. 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56957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Evidence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</a:rPr>
                        <a:t>Children should make</a:t>
                      </a:r>
                      <a:r>
                        <a:rPr lang="en-GB" sz="2000" baseline="0" dirty="0" smtClean="0">
                          <a:effectLst/>
                        </a:rPr>
                        <a:t> balanced choices: Milk and fruit. 50% try to choose this option. Both the milk and fruit come in plastic packaging. 88% bin this within 1 hour of purchase. 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995216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Explain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</a:rPr>
                        <a:t>Milk</a:t>
                      </a:r>
                      <a:r>
                        <a:rPr lang="en-GB" sz="2000" baseline="0" dirty="0" smtClean="0">
                          <a:effectLst/>
                        </a:rPr>
                        <a:t> bottles- paper cartoons.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0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Fruit bags-  self-sealed/contained fruit. E.g. bananas, apples, oranges. 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61240971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850593" y="2163892"/>
            <a:ext cx="313656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Problem 1: Plastic Packaging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811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5368" y="1689879"/>
            <a:ext cx="8869069" cy="2163273"/>
          </a:xfrm>
        </p:spPr>
        <p:txBody>
          <a:bodyPr/>
          <a:lstStyle/>
          <a:p>
            <a:pPr algn="l"/>
            <a:r>
              <a:rPr lang="en-US" sz="4000" dirty="0">
                <a:latin typeface="HfW cursive" panose="00000500000000000000" pitchFamily="2" charset="0"/>
              </a:rPr>
              <a:t> </a:t>
            </a:r>
            <a:r>
              <a:rPr lang="en-GB" sz="2800" dirty="0">
                <a:latin typeface="HfW cursive" panose="00000500000000000000" pitchFamily="2" charset="0"/>
              </a:rPr>
              <a:t/>
            </a:r>
            <a:br>
              <a:rPr lang="en-GB" sz="2800" dirty="0">
                <a:latin typeface="HfW cursive" panose="00000500000000000000" pitchFamily="2" charset="0"/>
              </a:rPr>
            </a:br>
            <a: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It’s your turn to write your first P.E.E paragraph! Use the word bank and model to help you. </a:t>
            </a:r>
            <a: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  <a:sym typeface="Wingdings" panose="05000000000000000000" pitchFamily="2" charset="2"/>
              </a:rPr>
              <a:t></a:t>
            </a:r>
            <a:b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  <a:sym typeface="Wingdings" panose="05000000000000000000" pitchFamily="2" charset="2"/>
              </a:rPr>
            </a:br>
            <a: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  <a:sym typeface="Wingdings" panose="05000000000000000000" pitchFamily="2" charset="2"/>
              </a:rPr>
              <a:t> </a:t>
            </a:r>
            <a: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235961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291</TotalTime>
  <Words>111</Words>
  <Application>Microsoft Office PowerPoint</Application>
  <PresentationFormat>Widescreen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Calibri</vt:lpstr>
      <vt:lpstr>HfW cursive</vt:lpstr>
      <vt:lpstr>Times New Roman</vt:lpstr>
      <vt:lpstr>Trebuchet MS</vt:lpstr>
      <vt:lpstr>Wingdings</vt:lpstr>
      <vt:lpstr>Wingdings 3</vt:lpstr>
      <vt:lpstr>Facet</vt:lpstr>
      <vt:lpstr>Wednesday 26th May 2021 L.O: To write with purpose C: Persuasive Letter</vt:lpstr>
      <vt:lpstr>Today we are going to write the first main section of our letters. </vt:lpstr>
      <vt:lpstr>First, let’s look at some persuasive phrases we could use!  </vt:lpstr>
      <vt:lpstr>  </vt:lpstr>
      <vt:lpstr>  I’m going to model how to write up a P.E.E paragraph using the plan and a word bank.  </vt:lpstr>
      <vt:lpstr>  It’s your turn to write your first P.E.E paragraph! Use the word bank and model to help you. 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17th May 2021 L.O: To write with purpose C: Persuasive Letter</dc:title>
  <dc:creator>Alice Watton</dc:creator>
  <cp:lastModifiedBy>Alice Watton</cp:lastModifiedBy>
  <cp:revision>7</cp:revision>
  <dcterms:created xsi:type="dcterms:W3CDTF">2021-05-16T09:31:52Z</dcterms:created>
  <dcterms:modified xsi:type="dcterms:W3CDTF">2021-05-23T14:01:08Z</dcterms:modified>
</cp:coreProperties>
</file>