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6405B7-F9BD-0864-EBBE-1A08BBFB666C}" v="371" dt="2021-12-14T15:12:47.730"/>
    <p1510:client id="{68634A3F-4310-4931-8708-066832EBB3B9}" v="985" dt="2021-12-14T14:48:27.575"/>
    <p1510:client id="{E479B1EA-ACF7-818A-6A58-8EE34D2E613A}" v="1" dt="2021-12-14T15:28:23.77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6" d="100"/>
          <a:sy n="66" d="100"/>
        </p:scale>
        <p:origin x="408" y="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U - Lydia Taylor" userId="S::lydia.taylor@binfieldschool.com::4c87ea0e-ad22-4b47-9397-991d0f6d3832" providerId="AD" clId="Web-{68634A3F-4310-4931-8708-066832EBB3B9}"/>
    <pc:docChg chg="addSld delSld modSld addMainMaster delMainMaster modMainMaster">
      <pc:chgData name="STU - Lydia Taylor" userId="S::lydia.taylor@binfieldschool.com::4c87ea0e-ad22-4b47-9397-991d0f6d3832" providerId="AD" clId="Web-{68634A3F-4310-4931-8708-066832EBB3B9}" dt="2021-12-14T14:48:27.575" v="1002"/>
      <pc:docMkLst>
        <pc:docMk/>
      </pc:docMkLst>
      <pc:sldChg chg="addSp delSp modSp mod setBg modClrScheme addAnim setClrOvrMap delDesignElem chgLayout">
        <pc:chgData name="STU - Lydia Taylor" userId="S::lydia.taylor@binfieldschool.com::4c87ea0e-ad22-4b47-9397-991d0f6d3832" providerId="AD" clId="Web-{68634A3F-4310-4931-8708-066832EBB3B9}" dt="2021-12-14T14:41:54.302" v="970"/>
        <pc:sldMkLst>
          <pc:docMk/>
          <pc:sldMk cId="109857222" sldId="256"/>
        </pc:sldMkLst>
        <pc:spChg chg="mod ord">
          <ac:chgData name="STU - Lydia Taylor" userId="S::lydia.taylor@binfieldschool.com::4c87ea0e-ad22-4b47-9397-991d0f6d3832" providerId="AD" clId="Web-{68634A3F-4310-4931-8708-066832EBB3B9}" dt="2021-12-14T14:41:54.302" v="970"/>
          <ac:spMkLst>
            <pc:docMk/>
            <pc:sldMk cId="109857222" sldId="256"/>
            <ac:spMk id="2" creationId="{00000000-0000-0000-0000-000000000000}"/>
          </ac:spMkLst>
        </pc:spChg>
        <pc:spChg chg="mod ord">
          <ac:chgData name="STU - Lydia Taylor" userId="S::lydia.taylor@binfieldschool.com::4c87ea0e-ad22-4b47-9397-991d0f6d3832" providerId="AD" clId="Web-{68634A3F-4310-4931-8708-066832EBB3B9}" dt="2021-12-14T14:41:54.302" v="970"/>
          <ac:spMkLst>
            <pc:docMk/>
            <pc:sldMk cId="109857222" sldId="256"/>
            <ac:spMk id="3" creationId="{00000000-0000-0000-0000-000000000000}"/>
          </ac:spMkLst>
        </pc:spChg>
        <pc:spChg chg="add del">
          <ac:chgData name="STU - Lydia Taylor" userId="S::lydia.taylor@binfieldschool.com::4c87ea0e-ad22-4b47-9397-991d0f6d3832" providerId="AD" clId="Web-{68634A3F-4310-4931-8708-066832EBB3B9}" dt="2021-12-14T13:16:56.450" v="164"/>
          <ac:spMkLst>
            <pc:docMk/>
            <pc:sldMk cId="109857222" sldId="256"/>
            <ac:spMk id="6" creationId="{FDF8837B-BAE2-489A-8F93-69216307D5A5}"/>
          </ac:spMkLst>
        </pc:spChg>
        <pc:spChg chg="add del">
          <ac:chgData name="STU - Lydia Taylor" userId="S::lydia.taylor@binfieldschool.com::4c87ea0e-ad22-4b47-9397-991d0f6d3832" providerId="AD" clId="Web-{68634A3F-4310-4931-8708-066832EBB3B9}" dt="2021-12-14T14:41:54.302" v="970"/>
          <ac:spMkLst>
            <pc:docMk/>
            <pc:sldMk cId="109857222" sldId="256"/>
            <ac:spMk id="8" creationId="{25D5C296-F4B1-4AE5-8EEB-9FEB7ED17780}"/>
          </ac:spMkLst>
        </pc:spChg>
        <pc:spChg chg="add del">
          <ac:chgData name="STU - Lydia Taylor" userId="S::lydia.taylor@binfieldschool.com::4c87ea0e-ad22-4b47-9397-991d0f6d3832" providerId="AD" clId="Web-{68634A3F-4310-4931-8708-066832EBB3B9}" dt="2021-12-14T13:02:28.214" v="30"/>
          <ac:spMkLst>
            <pc:docMk/>
            <pc:sldMk cId="109857222" sldId="256"/>
            <ac:spMk id="9" creationId="{39E0238D-E295-49BE-9BFE-E9189D69ED3A}"/>
          </ac:spMkLst>
        </pc:spChg>
        <pc:spChg chg="add del">
          <ac:chgData name="STU - Lydia Taylor" userId="S::lydia.taylor@binfieldschool.com::4c87ea0e-ad22-4b47-9397-991d0f6d3832" providerId="AD" clId="Web-{68634A3F-4310-4931-8708-066832EBB3B9}" dt="2021-12-14T14:41:54.302" v="970"/>
          <ac:spMkLst>
            <pc:docMk/>
            <pc:sldMk cId="109857222" sldId="256"/>
            <ac:spMk id="10" creationId="{9C1ACE66-194D-48C4-A14A-6933B35283F6}"/>
          </ac:spMkLst>
        </pc:spChg>
        <pc:spChg chg="add del">
          <ac:chgData name="STU - Lydia Taylor" userId="S::lydia.taylor@binfieldschool.com::4c87ea0e-ad22-4b47-9397-991d0f6d3832" providerId="AD" clId="Web-{68634A3F-4310-4931-8708-066832EBB3B9}" dt="2021-12-14T13:02:28.214" v="30"/>
          <ac:spMkLst>
            <pc:docMk/>
            <pc:sldMk cId="109857222" sldId="256"/>
            <ac:spMk id="11" creationId="{D85E9A4A-0183-4A3C-B68E-A229278915E2}"/>
          </ac:spMkLst>
        </pc:spChg>
        <pc:spChg chg="add del">
          <ac:chgData name="STU - Lydia Taylor" userId="S::lydia.taylor@binfieldschool.com::4c87ea0e-ad22-4b47-9397-991d0f6d3832" providerId="AD" clId="Web-{68634A3F-4310-4931-8708-066832EBB3B9}" dt="2021-12-14T14:41:54.302" v="970"/>
          <ac:spMkLst>
            <pc:docMk/>
            <pc:sldMk cId="109857222" sldId="256"/>
            <ac:spMk id="12" creationId="{025B886A-7ED1-4B77-819B-76ACBEFB07D0}"/>
          </ac:spMkLst>
        </pc:spChg>
        <pc:spChg chg="add del">
          <ac:chgData name="STU - Lydia Taylor" userId="S::lydia.taylor@binfieldschool.com::4c87ea0e-ad22-4b47-9397-991d0f6d3832" providerId="AD" clId="Web-{68634A3F-4310-4931-8708-066832EBB3B9}" dt="2021-12-14T13:02:28.214" v="30"/>
          <ac:spMkLst>
            <pc:docMk/>
            <pc:sldMk cId="109857222" sldId="256"/>
            <ac:spMk id="13" creationId="{13A48C6C-3CC4-4EE5-A773-EC1EB7F59CD4}"/>
          </ac:spMkLst>
        </pc:spChg>
        <pc:spChg chg="add del">
          <ac:chgData name="STU - Lydia Taylor" userId="S::lydia.taylor@binfieldschool.com::4c87ea0e-ad22-4b47-9397-991d0f6d3832" providerId="AD" clId="Web-{68634A3F-4310-4931-8708-066832EBB3B9}" dt="2021-12-14T13:02:28.214" v="30"/>
          <ac:spMkLst>
            <pc:docMk/>
            <pc:sldMk cId="109857222" sldId="256"/>
            <ac:spMk id="15" creationId="{F489C2E0-4895-4B72-85EA-7EE9FAFFDC7E}"/>
          </ac:spMkLst>
        </pc:spChg>
        <pc:spChg chg="add del">
          <ac:chgData name="STU - Lydia Taylor" userId="S::lydia.taylor@binfieldschool.com::4c87ea0e-ad22-4b47-9397-991d0f6d3832" providerId="AD" clId="Web-{68634A3F-4310-4931-8708-066832EBB3B9}" dt="2021-12-14T13:02:20.230" v="27"/>
          <ac:spMkLst>
            <pc:docMk/>
            <pc:sldMk cId="109857222" sldId="256"/>
            <ac:spMk id="19" creationId="{AD294E7E-62D8-48F8-A01E-1A457B5CA04C}"/>
          </ac:spMkLst>
        </pc:spChg>
        <pc:spChg chg="add del">
          <ac:chgData name="STU - Lydia Taylor" userId="S::lydia.taylor@binfieldschool.com::4c87ea0e-ad22-4b47-9397-991d0f6d3832" providerId="AD" clId="Web-{68634A3F-4310-4931-8708-066832EBB3B9}" dt="2021-12-14T13:02:20.230" v="27"/>
          <ac:spMkLst>
            <pc:docMk/>
            <pc:sldMk cId="109857222" sldId="256"/>
            <ac:spMk id="20" creationId="{FBCADCC9-9C0D-4CE3-8966-44472EFCF348}"/>
          </ac:spMkLst>
        </pc:spChg>
        <pc:spChg chg="add del">
          <ac:chgData name="STU - Lydia Taylor" userId="S::lydia.taylor@binfieldschool.com::4c87ea0e-ad22-4b47-9397-991d0f6d3832" providerId="AD" clId="Web-{68634A3F-4310-4931-8708-066832EBB3B9}" dt="2021-12-14T13:02:28.167" v="29"/>
          <ac:spMkLst>
            <pc:docMk/>
            <pc:sldMk cId="109857222" sldId="256"/>
            <ac:spMk id="21" creationId="{FDE3B669-D0C6-43C4-9D0E-ED152B12DA46}"/>
          </ac:spMkLst>
        </pc:spChg>
        <pc:spChg chg="add del">
          <ac:chgData name="STU - Lydia Taylor" userId="S::lydia.taylor@binfieldschool.com::4c87ea0e-ad22-4b47-9397-991d0f6d3832" providerId="AD" clId="Web-{68634A3F-4310-4931-8708-066832EBB3B9}" dt="2021-12-14T13:02:15.841" v="25"/>
          <ac:spMkLst>
            <pc:docMk/>
            <pc:sldMk cId="109857222" sldId="256"/>
            <ac:spMk id="22" creationId="{16342306-C49E-412B-A56A-67DBDDD050BB}"/>
          </ac:spMkLst>
        </pc:spChg>
        <pc:spChg chg="add del">
          <ac:chgData name="STU - Lydia Taylor" userId="S::lydia.taylor@binfieldschool.com::4c87ea0e-ad22-4b47-9397-991d0f6d3832" providerId="AD" clId="Web-{68634A3F-4310-4931-8708-066832EBB3B9}" dt="2021-12-14T13:02:28.167" v="29"/>
          <ac:spMkLst>
            <pc:docMk/>
            <pc:sldMk cId="109857222" sldId="256"/>
            <ac:spMk id="23" creationId="{B75D9F35-775B-4B73-BBB6-176A2E0860DE}"/>
          </ac:spMkLst>
        </pc:spChg>
        <pc:spChg chg="add del">
          <ac:chgData name="STU - Lydia Taylor" userId="S::lydia.taylor@binfieldschool.com::4c87ea0e-ad22-4b47-9397-991d0f6d3832" providerId="AD" clId="Web-{68634A3F-4310-4931-8708-066832EBB3B9}" dt="2021-12-14T13:02:15.841" v="25"/>
          <ac:spMkLst>
            <pc:docMk/>
            <pc:sldMk cId="109857222" sldId="256"/>
            <ac:spMk id="24" creationId="{78E81931-EC11-4433-BB7B-ED42BAA2441E}"/>
          </ac:spMkLst>
        </pc:spChg>
        <pc:spChg chg="add del">
          <ac:chgData name="STU - Lydia Taylor" userId="S::lydia.taylor@binfieldschool.com::4c87ea0e-ad22-4b47-9397-991d0f6d3832" providerId="AD" clId="Web-{68634A3F-4310-4931-8708-066832EBB3B9}" dt="2021-12-14T13:12:14.288" v="127"/>
          <ac:spMkLst>
            <pc:docMk/>
            <pc:sldMk cId="109857222" sldId="256"/>
            <ac:spMk id="25" creationId="{0DBF1ABE-8590-450D-BB49-BDDCCF3EEA9E}"/>
          </ac:spMkLst>
        </pc:spChg>
        <pc:spChg chg="add del">
          <ac:chgData name="STU - Lydia Taylor" userId="S::lydia.taylor@binfieldschool.com::4c87ea0e-ad22-4b47-9397-991d0f6d3832" providerId="AD" clId="Web-{68634A3F-4310-4931-8708-066832EBB3B9}" dt="2021-12-14T13:02:20.230" v="27"/>
          <ac:spMkLst>
            <pc:docMk/>
            <pc:sldMk cId="109857222" sldId="256"/>
            <ac:spMk id="26" creationId="{05FD221C-EDD3-49D9-90A7-260CECEE1C11}"/>
          </ac:spMkLst>
        </pc:spChg>
        <pc:spChg chg="add del">
          <ac:chgData name="STU - Lydia Taylor" userId="S::lydia.taylor@binfieldschool.com::4c87ea0e-ad22-4b47-9397-991d0f6d3832" providerId="AD" clId="Web-{68634A3F-4310-4931-8708-066832EBB3B9}" dt="2021-12-14T13:12:14.288" v="127"/>
          <ac:spMkLst>
            <pc:docMk/>
            <pc:sldMk cId="109857222" sldId="256"/>
            <ac:spMk id="27" creationId="{C7D887A3-61AD-4674-BC53-8DFA8CF7B410}"/>
          </ac:spMkLst>
        </pc:spChg>
        <pc:spChg chg="add del">
          <ac:chgData name="STU - Lydia Taylor" userId="S::lydia.taylor@binfieldschool.com::4c87ea0e-ad22-4b47-9397-991d0f6d3832" providerId="AD" clId="Web-{68634A3F-4310-4931-8708-066832EBB3B9}" dt="2021-12-14T13:12:14.288" v="127"/>
          <ac:spMkLst>
            <pc:docMk/>
            <pc:sldMk cId="109857222" sldId="256"/>
            <ac:spMk id="29" creationId="{479F0FB3-8461-462D-84A2-53106FBF4E5B}"/>
          </ac:spMkLst>
        </pc:spChg>
        <pc:spChg chg="add del">
          <ac:chgData name="STU - Lydia Taylor" userId="S::lydia.taylor@binfieldschool.com::4c87ea0e-ad22-4b47-9397-991d0f6d3832" providerId="AD" clId="Web-{68634A3F-4310-4931-8708-066832EBB3B9}" dt="2021-12-14T13:12:14.288" v="127"/>
          <ac:spMkLst>
            <pc:docMk/>
            <pc:sldMk cId="109857222" sldId="256"/>
            <ac:spMk id="30" creationId="{11E3C311-4E8A-45D9-97BF-07F5FD346974}"/>
          </ac:spMkLst>
        </pc:spChg>
        <pc:spChg chg="add del">
          <ac:chgData name="STU - Lydia Taylor" userId="S::lydia.taylor@binfieldschool.com::4c87ea0e-ad22-4b47-9397-991d0f6d3832" providerId="AD" clId="Web-{68634A3F-4310-4931-8708-066832EBB3B9}" dt="2021-12-14T13:14:24.854" v="162"/>
          <ac:spMkLst>
            <pc:docMk/>
            <pc:sldMk cId="109857222" sldId="256"/>
            <ac:spMk id="35" creationId="{0DBF1ABE-8590-450D-BB49-BDDCCF3EEA9E}"/>
          </ac:spMkLst>
        </pc:spChg>
        <pc:spChg chg="add del">
          <ac:chgData name="STU - Lydia Taylor" userId="S::lydia.taylor@binfieldschool.com::4c87ea0e-ad22-4b47-9397-991d0f6d3832" providerId="AD" clId="Web-{68634A3F-4310-4931-8708-066832EBB3B9}" dt="2021-12-14T13:14:24.854" v="162"/>
          <ac:spMkLst>
            <pc:docMk/>
            <pc:sldMk cId="109857222" sldId="256"/>
            <ac:spMk id="37" creationId="{96CB0275-66F1-4491-93B8-121D0C7176BF}"/>
          </ac:spMkLst>
        </pc:spChg>
        <pc:spChg chg="add del">
          <ac:chgData name="STU - Lydia Taylor" userId="S::lydia.taylor@binfieldschool.com::4c87ea0e-ad22-4b47-9397-991d0f6d3832" providerId="AD" clId="Web-{68634A3F-4310-4931-8708-066832EBB3B9}" dt="2021-12-14T13:14:24.854" v="162"/>
          <ac:spMkLst>
            <pc:docMk/>
            <pc:sldMk cId="109857222" sldId="256"/>
            <ac:spMk id="39" creationId="{18D32C3D-8F76-4E99-BE56-0836CC38CC84}"/>
          </ac:spMkLst>
        </pc:spChg>
        <pc:spChg chg="add del">
          <ac:chgData name="STU - Lydia Taylor" userId="S::lydia.taylor@binfieldschool.com::4c87ea0e-ad22-4b47-9397-991d0f6d3832" providerId="AD" clId="Web-{68634A3F-4310-4931-8708-066832EBB3B9}" dt="2021-12-14T13:14:24.854" v="162"/>
          <ac:spMkLst>
            <pc:docMk/>
            <pc:sldMk cId="109857222" sldId="256"/>
            <ac:spMk id="41" creationId="{70766076-46F5-42D5-A773-2B3BEF2B8B74}"/>
          </ac:spMkLst>
        </pc:spChg>
        <pc:grpChg chg="add del">
          <ac:chgData name="STU - Lydia Taylor" userId="S::lydia.taylor@binfieldschool.com::4c87ea0e-ad22-4b47-9397-991d0f6d3832" providerId="AD" clId="Web-{68634A3F-4310-4931-8708-066832EBB3B9}" dt="2021-12-14T13:02:20.230" v="27"/>
          <ac:grpSpMkLst>
            <pc:docMk/>
            <pc:sldMk cId="109857222" sldId="256"/>
            <ac:grpSpMk id="28" creationId="{B858DA4F-B13B-4D82-A95F-CBF114BDDD7A}"/>
          </ac:grpSpMkLst>
        </pc:grpChg>
        <pc:grpChg chg="add del">
          <ac:chgData name="STU - Lydia Taylor" userId="S::lydia.taylor@binfieldschool.com::4c87ea0e-ad22-4b47-9397-991d0f6d3832" providerId="AD" clId="Web-{68634A3F-4310-4931-8708-066832EBB3B9}" dt="2021-12-14T13:02:20.230" v="27"/>
          <ac:grpSpMkLst>
            <pc:docMk/>
            <pc:sldMk cId="109857222" sldId="256"/>
            <ac:grpSpMk id="54" creationId="{D77BF9F5-CA63-42A6-AC93-C2BDF4727665}"/>
          </ac:grpSpMkLst>
        </pc:grpChg>
        <pc:grpChg chg="add del">
          <ac:chgData name="STU - Lydia Taylor" userId="S::lydia.taylor@binfieldschool.com::4c87ea0e-ad22-4b47-9397-991d0f6d3832" providerId="AD" clId="Web-{68634A3F-4310-4931-8708-066832EBB3B9}" dt="2021-12-14T13:02:20.230" v="27"/>
          <ac:grpSpMkLst>
            <pc:docMk/>
            <pc:sldMk cId="109857222" sldId="256"/>
            <ac:grpSpMk id="65" creationId="{94D09F36-C387-49FA-9BEA-D0427CE84C57}"/>
          </ac:grpSpMkLst>
        </pc:grpChg>
        <pc:picChg chg="add mod ord">
          <ac:chgData name="STU - Lydia Taylor" userId="S::lydia.taylor@binfieldschool.com::4c87ea0e-ad22-4b47-9397-991d0f6d3832" providerId="AD" clId="Web-{68634A3F-4310-4931-8708-066832EBB3B9}" dt="2021-12-14T13:21:11.877" v="204"/>
          <ac:picMkLst>
            <pc:docMk/>
            <pc:sldMk cId="109857222" sldId="256"/>
            <ac:picMk id="4" creationId="{BB93802A-194F-4019-859A-E6635F4E6ACE}"/>
          </ac:picMkLst>
        </pc:picChg>
        <pc:cxnChg chg="add del">
          <ac:chgData name="STU - Lydia Taylor" userId="S::lydia.taylor@binfieldschool.com::4c87ea0e-ad22-4b47-9397-991d0f6d3832" providerId="AD" clId="Web-{68634A3F-4310-4931-8708-066832EBB3B9}" dt="2021-12-14T13:16:56.450" v="164"/>
          <ac:cxnSpMkLst>
            <pc:docMk/>
            <pc:sldMk cId="109857222" sldId="256"/>
            <ac:cxnSpMk id="7" creationId="{B48BEE9B-A2F4-4BF3-9EAD-16E1A7FC2DC6}"/>
          </ac:cxnSpMkLst>
        </pc:cxnChg>
        <pc:cxnChg chg="add del">
          <ac:chgData name="STU - Lydia Taylor" userId="S::lydia.taylor@binfieldschool.com::4c87ea0e-ad22-4b47-9397-991d0f6d3832" providerId="AD" clId="Web-{68634A3F-4310-4931-8708-066832EBB3B9}" dt="2021-12-14T13:02:28.214" v="30"/>
          <ac:cxnSpMkLst>
            <pc:docMk/>
            <pc:sldMk cId="109857222" sldId="256"/>
            <ac:cxnSpMk id="17" creationId="{872DAFA4-5D2E-4391-AD38-B26F579F40C5}"/>
          </ac:cxnSpMkLst>
        </pc:cxnChg>
      </pc:sldChg>
      <pc:sldChg chg="addSp delSp modSp new mod setBg modClrScheme setClrOvrMap chgLayout">
        <pc:chgData name="STU - Lydia Taylor" userId="S::lydia.taylor@binfieldschool.com::4c87ea0e-ad22-4b47-9397-991d0f6d3832" providerId="AD" clId="Web-{68634A3F-4310-4931-8708-066832EBB3B9}" dt="2021-12-14T14:41:54.302" v="970"/>
        <pc:sldMkLst>
          <pc:docMk/>
          <pc:sldMk cId="2665039996" sldId="257"/>
        </pc:sldMkLst>
        <pc:spChg chg="mod ord">
          <ac:chgData name="STU - Lydia Taylor" userId="S::lydia.taylor@binfieldschool.com::4c87ea0e-ad22-4b47-9397-991d0f6d3832" providerId="AD" clId="Web-{68634A3F-4310-4931-8708-066832EBB3B9}" dt="2021-12-14T14:41:54.302" v="970"/>
          <ac:spMkLst>
            <pc:docMk/>
            <pc:sldMk cId="2665039996" sldId="257"/>
            <ac:spMk id="2" creationId="{B562EF21-425D-43AB-AE6B-5367ED221759}"/>
          </ac:spMkLst>
        </pc:spChg>
        <pc:spChg chg="add del mod ord">
          <ac:chgData name="STU - Lydia Taylor" userId="S::lydia.taylor@binfieldschool.com::4c87ea0e-ad22-4b47-9397-991d0f6d3832" providerId="AD" clId="Web-{68634A3F-4310-4931-8708-066832EBB3B9}" dt="2021-12-14T13:38:36.432" v="410"/>
          <ac:spMkLst>
            <pc:docMk/>
            <pc:sldMk cId="2665039996" sldId="257"/>
            <ac:spMk id="3" creationId="{AEEB5F58-E760-4B51-A55E-10160F58ADB1}"/>
          </ac:spMkLst>
        </pc:spChg>
        <pc:spChg chg="add del">
          <ac:chgData name="STU - Lydia Taylor" userId="S::lydia.taylor@binfieldschool.com::4c87ea0e-ad22-4b47-9397-991d0f6d3832" providerId="AD" clId="Web-{68634A3F-4310-4931-8708-066832EBB3B9}" dt="2021-12-14T13:38:36.432" v="410"/>
          <ac:spMkLst>
            <pc:docMk/>
            <pc:sldMk cId="2665039996" sldId="257"/>
            <ac:spMk id="8" creationId="{5DB23C2B-2054-4D8B-9E98-9190F8E05EAD}"/>
          </ac:spMkLst>
        </pc:spChg>
        <pc:spChg chg="add del">
          <ac:chgData name="STU - Lydia Taylor" userId="S::lydia.taylor@binfieldschool.com::4c87ea0e-ad22-4b47-9397-991d0f6d3832" providerId="AD" clId="Web-{68634A3F-4310-4931-8708-066832EBB3B9}" dt="2021-12-14T13:38:36.432" v="410"/>
          <ac:spMkLst>
            <pc:docMk/>
            <pc:sldMk cId="2665039996" sldId="257"/>
            <ac:spMk id="10" creationId="{8797B5BC-9873-45F9-97D6-298FB5AF08FF}"/>
          </ac:spMkLst>
        </pc:spChg>
        <pc:spChg chg="add del">
          <ac:chgData name="STU - Lydia Taylor" userId="S::lydia.taylor@binfieldschool.com::4c87ea0e-ad22-4b47-9397-991d0f6d3832" providerId="AD" clId="Web-{68634A3F-4310-4931-8708-066832EBB3B9}" dt="2021-12-14T13:38:36.432" v="410"/>
          <ac:spMkLst>
            <pc:docMk/>
            <pc:sldMk cId="2665039996" sldId="257"/>
            <ac:spMk id="12" creationId="{665C2FCD-09A4-4B4B-AA73-F330DFE91799}"/>
          </ac:spMkLst>
        </pc:spChg>
        <pc:graphicFrameChg chg="add del">
          <ac:chgData name="STU - Lydia Taylor" userId="S::lydia.taylor@binfieldschool.com::4c87ea0e-ad22-4b47-9397-991d0f6d3832" providerId="AD" clId="Web-{68634A3F-4310-4931-8708-066832EBB3B9}" dt="2021-12-14T13:38:27.429" v="405"/>
          <ac:graphicFrameMkLst>
            <pc:docMk/>
            <pc:sldMk cId="2665039996" sldId="257"/>
            <ac:graphicFrameMk id="14" creationId="{1BFA0622-A999-479D-8C6C-0FF36DFF3656}"/>
          </ac:graphicFrameMkLst>
        </pc:graphicFrameChg>
        <pc:graphicFrameChg chg="add del">
          <ac:chgData name="STU - Lydia Taylor" userId="S::lydia.taylor@binfieldschool.com::4c87ea0e-ad22-4b47-9397-991d0f6d3832" providerId="AD" clId="Web-{68634A3F-4310-4931-8708-066832EBB3B9}" dt="2021-12-14T13:38:31.648" v="407"/>
          <ac:graphicFrameMkLst>
            <pc:docMk/>
            <pc:sldMk cId="2665039996" sldId="257"/>
            <ac:graphicFrameMk id="15" creationId="{193A9D4D-BF9F-4102-9B52-CD1FF97C3712}"/>
          </ac:graphicFrameMkLst>
        </pc:graphicFrameChg>
        <pc:graphicFrameChg chg="add del">
          <ac:chgData name="STU - Lydia Taylor" userId="S::lydia.taylor@binfieldschool.com::4c87ea0e-ad22-4b47-9397-991d0f6d3832" providerId="AD" clId="Web-{68634A3F-4310-4931-8708-066832EBB3B9}" dt="2021-12-14T13:38:36.414" v="409"/>
          <ac:graphicFrameMkLst>
            <pc:docMk/>
            <pc:sldMk cId="2665039996" sldId="257"/>
            <ac:graphicFrameMk id="16" creationId="{1BFA0622-A999-479D-8C6C-0FF36DFF3656}"/>
          </ac:graphicFrameMkLst>
        </pc:graphicFrameChg>
        <pc:graphicFrameChg chg="add mod ord modGraphic">
          <ac:chgData name="STU - Lydia Taylor" userId="S::lydia.taylor@binfieldschool.com::4c87ea0e-ad22-4b47-9397-991d0f6d3832" providerId="AD" clId="Web-{68634A3F-4310-4931-8708-066832EBB3B9}" dt="2021-12-14T14:41:54.302" v="970"/>
          <ac:graphicFrameMkLst>
            <pc:docMk/>
            <pc:sldMk cId="2665039996" sldId="257"/>
            <ac:graphicFrameMk id="17" creationId="{46BFAF35-FADB-43A4-8A4D-C94DE6B057B2}"/>
          </ac:graphicFrameMkLst>
        </pc:graphicFrameChg>
      </pc:sldChg>
      <pc:sldChg chg="addSp delSp modSp new mod setBg modClrScheme delDesignElem chgLayout">
        <pc:chgData name="STU - Lydia Taylor" userId="S::lydia.taylor@binfieldschool.com::4c87ea0e-ad22-4b47-9397-991d0f6d3832" providerId="AD" clId="Web-{68634A3F-4310-4931-8708-066832EBB3B9}" dt="2021-12-14T14:41:54.302" v="970"/>
        <pc:sldMkLst>
          <pc:docMk/>
          <pc:sldMk cId="145518352" sldId="258"/>
        </pc:sldMkLst>
        <pc:spChg chg="mod ord">
          <ac:chgData name="STU - Lydia Taylor" userId="S::lydia.taylor@binfieldschool.com::4c87ea0e-ad22-4b47-9397-991d0f6d3832" providerId="AD" clId="Web-{68634A3F-4310-4931-8708-066832EBB3B9}" dt="2021-12-14T14:41:54.302" v="970"/>
          <ac:spMkLst>
            <pc:docMk/>
            <pc:sldMk cId="145518352" sldId="258"/>
            <ac:spMk id="2" creationId="{22A48948-8E13-495A-8205-14143E09983D}"/>
          </ac:spMkLst>
        </pc:spChg>
        <pc:spChg chg="mod ord">
          <ac:chgData name="STU - Lydia Taylor" userId="S::lydia.taylor@binfieldschool.com::4c87ea0e-ad22-4b47-9397-991d0f6d3832" providerId="AD" clId="Web-{68634A3F-4310-4931-8708-066832EBB3B9}" dt="2021-12-14T14:41:54.302" v="970"/>
          <ac:spMkLst>
            <pc:docMk/>
            <pc:sldMk cId="145518352" sldId="258"/>
            <ac:spMk id="3" creationId="{DF6F0D2B-88BD-4F50-96B6-455367046D3C}"/>
          </ac:spMkLst>
        </pc:spChg>
        <pc:spChg chg="add del">
          <ac:chgData name="STU - Lydia Taylor" userId="S::lydia.taylor@binfieldschool.com::4c87ea0e-ad22-4b47-9397-991d0f6d3832" providerId="AD" clId="Web-{68634A3F-4310-4931-8708-066832EBB3B9}" dt="2021-12-14T13:41:03.604" v="426"/>
          <ac:spMkLst>
            <pc:docMk/>
            <pc:sldMk cId="145518352" sldId="258"/>
            <ac:spMk id="9" creationId="{25D5C296-F4B1-4AE5-8EEB-9FEB7ED17780}"/>
          </ac:spMkLst>
        </pc:spChg>
        <pc:spChg chg="add del">
          <ac:chgData name="STU - Lydia Taylor" userId="S::lydia.taylor@binfieldschool.com::4c87ea0e-ad22-4b47-9397-991d0f6d3832" providerId="AD" clId="Web-{68634A3F-4310-4931-8708-066832EBB3B9}" dt="2021-12-14T13:41:03.604" v="426"/>
          <ac:spMkLst>
            <pc:docMk/>
            <pc:sldMk cId="145518352" sldId="258"/>
            <ac:spMk id="11" creationId="{9C1ACE66-194D-48C4-A14A-6933B35283F6}"/>
          </ac:spMkLst>
        </pc:spChg>
        <pc:spChg chg="add del">
          <ac:chgData name="STU - Lydia Taylor" userId="S::lydia.taylor@binfieldschool.com::4c87ea0e-ad22-4b47-9397-991d0f6d3832" providerId="AD" clId="Web-{68634A3F-4310-4931-8708-066832EBB3B9}" dt="2021-12-14T13:41:03.604" v="426"/>
          <ac:spMkLst>
            <pc:docMk/>
            <pc:sldMk cId="145518352" sldId="258"/>
            <ac:spMk id="13" creationId="{025B886A-7ED1-4B77-819B-76ACBEFB07D0}"/>
          </ac:spMkLst>
        </pc:spChg>
        <pc:spChg chg="add del">
          <ac:chgData name="STU - Lydia Taylor" userId="S::lydia.taylor@binfieldschool.com::4c87ea0e-ad22-4b47-9397-991d0f6d3832" providerId="AD" clId="Web-{68634A3F-4310-4931-8708-066832EBB3B9}" dt="2021-12-14T14:41:54.302" v="970"/>
          <ac:spMkLst>
            <pc:docMk/>
            <pc:sldMk cId="145518352" sldId="258"/>
            <ac:spMk id="15" creationId="{25D5C296-F4B1-4AE5-8EEB-9FEB7ED17780}"/>
          </ac:spMkLst>
        </pc:spChg>
        <pc:spChg chg="add del">
          <ac:chgData name="STU - Lydia Taylor" userId="S::lydia.taylor@binfieldschool.com::4c87ea0e-ad22-4b47-9397-991d0f6d3832" providerId="AD" clId="Web-{68634A3F-4310-4931-8708-066832EBB3B9}" dt="2021-12-14T14:41:54.302" v="970"/>
          <ac:spMkLst>
            <pc:docMk/>
            <pc:sldMk cId="145518352" sldId="258"/>
            <ac:spMk id="16" creationId="{9C1ACE66-194D-48C4-A14A-6933B35283F6}"/>
          </ac:spMkLst>
        </pc:spChg>
        <pc:spChg chg="add del">
          <ac:chgData name="STU - Lydia Taylor" userId="S::lydia.taylor@binfieldschool.com::4c87ea0e-ad22-4b47-9397-991d0f6d3832" providerId="AD" clId="Web-{68634A3F-4310-4931-8708-066832EBB3B9}" dt="2021-12-14T13:41:03.589" v="425"/>
          <ac:spMkLst>
            <pc:docMk/>
            <pc:sldMk cId="145518352" sldId="258"/>
            <ac:spMk id="18" creationId="{EB8AA617-0537-4ED7-91B6-66511A647507}"/>
          </ac:spMkLst>
        </pc:spChg>
        <pc:spChg chg="add del">
          <ac:chgData name="STU - Lydia Taylor" userId="S::lydia.taylor@binfieldschool.com::4c87ea0e-ad22-4b47-9397-991d0f6d3832" providerId="AD" clId="Web-{68634A3F-4310-4931-8708-066832EBB3B9}" dt="2021-12-14T13:41:03.589" v="425"/>
          <ac:spMkLst>
            <pc:docMk/>
            <pc:sldMk cId="145518352" sldId="258"/>
            <ac:spMk id="20" creationId="{C2E8BF1F-CE61-45C5-92AC-552D23176C03}"/>
          </ac:spMkLst>
        </pc:spChg>
        <pc:spChg chg="add del">
          <ac:chgData name="STU - Lydia Taylor" userId="S::lydia.taylor@binfieldschool.com::4c87ea0e-ad22-4b47-9397-991d0f6d3832" providerId="AD" clId="Web-{68634A3F-4310-4931-8708-066832EBB3B9}" dt="2021-12-14T14:41:54.302" v="970"/>
          <ac:spMkLst>
            <pc:docMk/>
            <pc:sldMk cId="145518352" sldId="258"/>
            <ac:spMk id="22" creationId="{025B886A-7ED1-4B77-819B-76ACBEFB07D0}"/>
          </ac:spMkLst>
        </pc:spChg>
        <pc:picChg chg="add mod ord">
          <ac:chgData name="STU - Lydia Taylor" userId="S::lydia.taylor@binfieldschool.com::4c87ea0e-ad22-4b47-9397-991d0f6d3832" providerId="AD" clId="Web-{68634A3F-4310-4931-8708-066832EBB3B9}" dt="2021-12-14T13:51:23.148" v="534" actId="1076"/>
          <ac:picMkLst>
            <pc:docMk/>
            <pc:sldMk cId="145518352" sldId="258"/>
            <ac:picMk id="5" creationId="{43E2CBC9-3678-49A0-A36C-14022F1AC69F}"/>
          </ac:picMkLst>
        </pc:picChg>
      </pc:sldChg>
      <pc:sldChg chg="new del">
        <pc:chgData name="STU - Lydia Taylor" userId="S::lydia.taylor@binfieldschool.com::4c87ea0e-ad22-4b47-9397-991d0f6d3832" providerId="AD" clId="Web-{68634A3F-4310-4931-8708-066832EBB3B9}" dt="2021-12-14T13:39:41.774" v="414"/>
        <pc:sldMkLst>
          <pc:docMk/>
          <pc:sldMk cId="218809888" sldId="258"/>
        </pc:sldMkLst>
      </pc:sldChg>
      <pc:sldChg chg="new del">
        <pc:chgData name="STU - Lydia Taylor" userId="S::lydia.taylor@binfieldschool.com::4c87ea0e-ad22-4b47-9397-991d0f6d3832" providerId="AD" clId="Web-{68634A3F-4310-4931-8708-066832EBB3B9}" dt="2021-12-14T13:37:48.007" v="400"/>
        <pc:sldMkLst>
          <pc:docMk/>
          <pc:sldMk cId="745858403" sldId="258"/>
        </pc:sldMkLst>
      </pc:sldChg>
      <pc:sldChg chg="new del">
        <pc:chgData name="STU - Lydia Taylor" userId="S::lydia.taylor@binfieldschool.com::4c87ea0e-ad22-4b47-9397-991d0f6d3832" providerId="AD" clId="Web-{68634A3F-4310-4931-8708-066832EBB3B9}" dt="2021-12-14T13:37:58.054" v="403"/>
        <pc:sldMkLst>
          <pc:docMk/>
          <pc:sldMk cId="1180161909" sldId="258"/>
        </pc:sldMkLst>
      </pc:sldChg>
      <pc:sldChg chg="addSp delSp modSp new mod setBg modClrScheme delDesignElem chgLayout">
        <pc:chgData name="STU - Lydia Taylor" userId="S::lydia.taylor@binfieldschool.com::4c87ea0e-ad22-4b47-9397-991d0f6d3832" providerId="AD" clId="Web-{68634A3F-4310-4931-8708-066832EBB3B9}" dt="2021-12-14T14:45:23.306" v="984" actId="20577"/>
        <pc:sldMkLst>
          <pc:docMk/>
          <pc:sldMk cId="2117018013" sldId="259"/>
        </pc:sldMkLst>
        <pc:spChg chg="mod ord">
          <ac:chgData name="STU - Lydia Taylor" userId="S::lydia.taylor@binfieldschool.com::4c87ea0e-ad22-4b47-9397-991d0f6d3832" providerId="AD" clId="Web-{68634A3F-4310-4931-8708-066832EBB3B9}" dt="2021-12-14T14:43:25.491" v="981" actId="1076"/>
          <ac:spMkLst>
            <pc:docMk/>
            <pc:sldMk cId="2117018013" sldId="259"/>
            <ac:spMk id="2" creationId="{1AED6D6D-60F1-4C09-950D-3D6C0F956217}"/>
          </ac:spMkLst>
        </pc:spChg>
        <pc:spChg chg="mod ord">
          <ac:chgData name="STU - Lydia Taylor" userId="S::lydia.taylor@binfieldschool.com::4c87ea0e-ad22-4b47-9397-991d0f6d3832" providerId="AD" clId="Web-{68634A3F-4310-4931-8708-066832EBB3B9}" dt="2021-12-14T14:45:23.306" v="984" actId="20577"/>
          <ac:spMkLst>
            <pc:docMk/>
            <pc:sldMk cId="2117018013" sldId="259"/>
            <ac:spMk id="3" creationId="{BB74461A-D598-4DBA-8B99-10E749AB1E15}"/>
          </ac:spMkLst>
        </pc:spChg>
        <pc:spChg chg="add del">
          <ac:chgData name="STU - Lydia Taylor" userId="S::lydia.taylor@binfieldschool.com::4c87ea0e-ad22-4b47-9397-991d0f6d3832" providerId="AD" clId="Web-{68634A3F-4310-4931-8708-066832EBB3B9}" dt="2021-12-14T14:44:48.555" v="982"/>
          <ac:spMkLst>
            <pc:docMk/>
            <pc:sldMk cId="2117018013" sldId="259"/>
            <ac:spMk id="4" creationId="{96E8E3AD-ECA1-4FB3-88CC-CCD2842DEA15}"/>
          </ac:spMkLst>
        </pc:spChg>
        <pc:spChg chg="add del">
          <ac:chgData name="STU - Lydia Taylor" userId="S::lydia.taylor@binfieldschool.com::4c87ea0e-ad22-4b47-9397-991d0f6d3832" providerId="AD" clId="Web-{68634A3F-4310-4931-8708-066832EBB3B9}" dt="2021-12-14T14:03:34.240" v="640"/>
          <ac:spMkLst>
            <pc:docMk/>
            <pc:sldMk cId="2117018013" sldId="259"/>
            <ac:spMk id="8" creationId="{C162DF2A-64D1-4AA9-BA42-8A4063EADE09}"/>
          </ac:spMkLst>
        </pc:spChg>
        <pc:spChg chg="add del">
          <ac:chgData name="STU - Lydia Taylor" userId="S::lydia.taylor@binfieldschool.com::4c87ea0e-ad22-4b47-9397-991d0f6d3832" providerId="AD" clId="Web-{68634A3F-4310-4931-8708-066832EBB3B9}" dt="2021-12-14T14:03:34.240" v="640"/>
          <ac:spMkLst>
            <pc:docMk/>
            <pc:sldMk cId="2117018013" sldId="259"/>
            <ac:spMk id="10" creationId="{5D7C1373-63AF-4A75-909E-990E05356670}"/>
          </ac:spMkLst>
        </pc:spChg>
        <pc:spChg chg="add del">
          <ac:chgData name="STU - Lydia Taylor" userId="S::lydia.taylor@binfieldschool.com::4c87ea0e-ad22-4b47-9397-991d0f6d3832" providerId="AD" clId="Web-{68634A3F-4310-4931-8708-066832EBB3B9}" dt="2021-12-14T14:03:34.240" v="640"/>
          <ac:spMkLst>
            <pc:docMk/>
            <pc:sldMk cId="2117018013" sldId="259"/>
            <ac:spMk id="12" creationId="{EE72CBEC-7BC8-4019-86DB-1B7604A47A02}"/>
          </ac:spMkLst>
        </pc:spChg>
        <pc:spChg chg="add del">
          <ac:chgData name="STU - Lydia Taylor" userId="S::lydia.taylor@binfieldschool.com::4c87ea0e-ad22-4b47-9397-991d0f6d3832" providerId="AD" clId="Web-{68634A3F-4310-4931-8708-066832EBB3B9}" dt="2021-12-14T14:03:34.240" v="640"/>
          <ac:spMkLst>
            <pc:docMk/>
            <pc:sldMk cId="2117018013" sldId="259"/>
            <ac:spMk id="14" creationId="{8B3A7788-AA18-4395-B0A6-3C50CCB60EF0}"/>
          </ac:spMkLst>
        </pc:spChg>
        <pc:spChg chg="add del">
          <ac:chgData name="STU - Lydia Taylor" userId="S::lydia.taylor@binfieldschool.com::4c87ea0e-ad22-4b47-9397-991d0f6d3832" providerId="AD" clId="Web-{68634A3F-4310-4931-8708-066832EBB3B9}" dt="2021-12-14T14:03:34.240" v="640"/>
          <ac:spMkLst>
            <pc:docMk/>
            <pc:sldMk cId="2117018013" sldId="259"/>
            <ac:spMk id="16" creationId="{6848EF24-56BA-4684-8BB7-8280CBCE3B89}"/>
          </ac:spMkLst>
        </pc:spChg>
        <pc:spChg chg="add del">
          <ac:chgData name="STU - Lydia Taylor" userId="S::lydia.taylor@binfieldschool.com::4c87ea0e-ad22-4b47-9397-991d0f6d3832" providerId="AD" clId="Web-{68634A3F-4310-4931-8708-066832EBB3B9}" dt="2021-12-14T14:03:34.240" v="640"/>
          <ac:spMkLst>
            <pc:docMk/>
            <pc:sldMk cId="2117018013" sldId="259"/>
            <ac:spMk id="18" creationId="{F5C3D107-2A0D-4A60-B10A-7E5349DAF9A5}"/>
          </ac:spMkLst>
        </pc:spChg>
        <pc:spChg chg="add del">
          <ac:chgData name="STU - Lydia Taylor" userId="S::lydia.taylor@binfieldschool.com::4c87ea0e-ad22-4b47-9397-991d0f6d3832" providerId="AD" clId="Web-{68634A3F-4310-4931-8708-066832EBB3B9}" dt="2021-12-14T14:03:34.240" v="640"/>
          <ac:spMkLst>
            <pc:docMk/>
            <pc:sldMk cId="2117018013" sldId="259"/>
            <ac:spMk id="20" creationId="{0E42B6A5-A12D-4C68-892C-4844407DAEC8}"/>
          </ac:spMkLst>
        </pc:spChg>
        <pc:spChg chg="add del">
          <ac:chgData name="STU - Lydia Taylor" userId="S::lydia.taylor@binfieldschool.com::4c87ea0e-ad22-4b47-9397-991d0f6d3832" providerId="AD" clId="Web-{68634A3F-4310-4931-8708-066832EBB3B9}" dt="2021-12-14T14:05:28.055" v="643"/>
          <ac:spMkLst>
            <pc:docMk/>
            <pc:sldMk cId="2117018013" sldId="259"/>
            <ac:spMk id="27" creationId="{DB8424AB-D56B-4256-866A-5B54DE93C20F}"/>
          </ac:spMkLst>
        </pc:spChg>
        <pc:spChg chg="add del">
          <ac:chgData name="STU - Lydia Taylor" userId="S::lydia.taylor@binfieldschool.com::4c87ea0e-ad22-4b47-9397-991d0f6d3832" providerId="AD" clId="Web-{68634A3F-4310-4931-8708-066832EBB3B9}" dt="2021-12-14T14:05:28.055" v="643"/>
          <ac:spMkLst>
            <pc:docMk/>
            <pc:sldMk cId="2117018013" sldId="259"/>
            <ac:spMk id="29" creationId="{FC999C28-AD33-4EB7-A5F1-C06D10A5FDF7}"/>
          </ac:spMkLst>
        </pc:spChg>
        <pc:spChg chg="add del">
          <ac:chgData name="STU - Lydia Taylor" userId="S::lydia.taylor@binfieldschool.com::4c87ea0e-ad22-4b47-9397-991d0f6d3832" providerId="AD" clId="Web-{68634A3F-4310-4931-8708-066832EBB3B9}" dt="2021-12-14T14:05:28.055" v="643"/>
          <ac:spMkLst>
            <pc:docMk/>
            <pc:sldMk cId="2117018013" sldId="259"/>
            <ac:spMk id="31" creationId="{9203ABB4-7E2A-4248-9FE7-4A419AFF2F17}"/>
          </ac:spMkLst>
        </pc:spChg>
        <pc:spChg chg="add del">
          <ac:chgData name="STU - Lydia Taylor" userId="S::lydia.taylor@binfieldschool.com::4c87ea0e-ad22-4b47-9397-991d0f6d3832" providerId="AD" clId="Web-{68634A3F-4310-4931-8708-066832EBB3B9}" dt="2021-12-14T14:05:28.055" v="643"/>
          <ac:spMkLst>
            <pc:docMk/>
            <pc:sldMk cId="2117018013" sldId="259"/>
            <ac:spMk id="33" creationId="{3126970D-C1E5-4FB1-84E8-86CB9CED1C80}"/>
          </ac:spMkLst>
        </pc:spChg>
        <pc:spChg chg="add del">
          <ac:chgData name="STU - Lydia Taylor" userId="S::lydia.taylor@binfieldschool.com::4c87ea0e-ad22-4b47-9397-991d0f6d3832" providerId="AD" clId="Web-{68634A3F-4310-4931-8708-066832EBB3B9}" dt="2021-12-14T14:05:48.243" v="649"/>
          <ac:spMkLst>
            <pc:docMk/>
            <pc:sldMk cId="2117018013" sldId="259"/>
            <ac:spMk id="38" creationId="{DB8424AB-D56B-4256-866A-5B54DE93C20F}"/>
          </ac:spMkLst>
        </pc:spChg>
        <pc:spChg chg="add del">
          <ac:chgData name="STU - Lydia Taylor" userId="S::lydia.taylor@binfieldschool.com::4c87ea0e-ad22-4b47-9397-991d0f6d3832" providerId="AD" clId="Web-{68634A3F-4310-4931-8708-066832EBB3B9}" dt="2021-12-14T14:05:48.243" v="649"/>
          <ac:spMkLst>
            <pc:docMk/>
            <pc:sldMk cId="2117018013" sldId="259"/>
            <ac:spMk id="40" creationId="{FC999C28-AD33-4EB7-A5F1-C06D10A5FDF7}"/>
          </ac:spMkLst>
        </pc:spChg>
        <pc:spChg chg="add del">
          <ac:chgData name="STU - Lydia Taylor" userId="S::lydia.taylor@binfieldschool.com::4c87ea0e-ad22-4b47-9397-991d0f6d3832" providerId="AD" clId="Web-{68634A3F-4310-4931-8708-066832EBB3B9}" dt="2021-12-14T14:05:48.243" v="649"/>
          <ac:spMkLst>
            <pc:docMk/>
            <pc:sldMk cId="2117018013" sldId="259"/>
            <ac:spMk id="42" creationId="{07CBBDD0-4420-4A50-96AB-392F9B97CF03}"/>
          </ac:spMkLst>
        </pc:spChg>
        <pc:spChg chg="add del">
          <ac:chgData name="STU - Lydia Taylor" userId="S::lydia.taylor@binfieldschool.com::4c87ea0e-ad22-4b47-9397-991d0f6d3832" providerId="AD" clId="Web-{68634A3F-4310-4931-8708-066832EBB3B9}" dt="2021-12-14T14:05:48.243" v="649"/>
          <ac:spMkLst>
            <pc:docMk/>
            <pc:sldMk cId="2117018013" sldId="259"/>
            <ac:spMk id="44" creationId="{465BA403-54B9-4A0B-BC79-028C495C038E}"/>
          </ac:spMkLst>
        </pc:spChg>
        <pc:spChg chg="add del">
          <ac:chgData name="STU - Lydia Taylor" userId="S::lydia.taylor@binfieldschool.com::4c87ea0e-ad22-4b47-9397-991d0f6d3832" providerId="AD" clId="Web-{68634A3F-4310-4931-8708-066832EBB3B9}" dt="2021-12-14T14:05:48.243" v="649"/>
          <ac:spMkLst>
            <pc:docMk/>
            <pc:sldMk cId="2117018013" sldId="259"/>
            <ac:spMk id="46" creationId="{DC8C6883-513A-4FE8-8B55-7AA2A13A9BB9}"/>
          </ac:spMkLst>
        </pc:spChg>
        <pc:spChg chg="add del">
          <ac:chgData name="STU - Lydia Taylor" userId="S::lydia.taylor@binfieldschool.com::4c87ea0e-ad22-4b47-9397-991d0f6d3832" providerId="AD" clId="Web-{68634A3F-4310-4931-8708-066832EBB3B9}" dt="2021-12-14T14:09:12.200" v="711"/>
          <ac:spMkLst>
            <pc:docMk/>
            <pc:sldMk cId="2117018013" sldId="259"/>
            <ac:spMk id="51" creationId="{DB8424AB-D56B-4256-866A-5B54DE93C20F}"/>
          </ac:spMkLst>
        </pc:spChg>
        <pc:spChg chg="add del">
          <ac:chgData name="STU - Lydia Taylor" userId="S::lydia.taylor@binfieldschool.com::4c87ea0e-ad22-4b47-9397-991d0f6d3832" providerId="AD" clId="Web-{68634A3F-4310-4931-8708-066832EBB3B9}" dt="2021-12-14T14:09:12.200" v="711"/>
          <ac:spMkLst>
            <pc:docMk/>
            <pc:sldMk cId="2117018013" sldId="259"/>
            <ac:spMk id="53" creationId="{FC999C28-AD33-4EB7-A5F1-C06D10A5FDF7}"/>
          </ac:spMkLst>
        </pc:spChg>
        <pc:spChg chg="add del">
          <ac:chgData name="STU - Lydia Taylor" userId="S::lydia.taylor@binfieldschool.com::4c87ea0e-ad22-4b47-9397-991d0f6d3832" providerId="AD" clId="Web-{68634A3F-4310-4931-8708-066832EBB3B9}" dt="2021-12-14T14:09:12.200" v="711"/>
          <ac:spMkLst>
            <pc:docMk/>
            <pc:sldMk cId="2117018013" sldId="259"/>
            <ac:spMk id="55" creationId="{9203ABB4-7E2A-4248-9FE7-4A419AFF2F17}"/>
          </ac:spMkLst>
        </pc:spChg>
        <pc:spChg chg="add del">
          <ac:chgData name="STU - Lydia Taylor" userId="S::lydia.taylor@binfieldschool.com::4c87ea0e-ad22-4b47-9397-991d0f6d3832" providerId="AD" clId="Web-{68634A3F-4310-4931-8708-066832EBB3B9}" dt="2021-12-14T14:09:12.200" v="711"/>
          <ac:spMkLst>
            <pc:docMk/>
            <pc:sldMk cId="2117018013" sldId="259"/>
            <ac:spMk id="57" creationId="{3126970D-C1E5-4FB1-84E8-86CB9CED1C80}"/>
          </ac:spMkLst>
        </pc:spChg>
        <pc:spChg chg="add del">
          <ac:chgData name="STU - Lydia Taylor" userId="S::lydia.taylor@binfieldschool.com::4c87ea0e-ad22-4b47-9397-991d0f6d3832" providerId="AD" clId="Web-{68634A3F-4310-4931-8708-066832EBB3B9}" dt="2021-12-14T14:12:58.799" v="731"/>
          <ac:spMkLst>
            <pc:docMk/>
            <pc:sldMk cId="2117018013" sldId="259"/>
            <ac:spMk id="62" creationId="{DB8424AB-D56B-4256-866A-5B54DE93C20F}"/>
          </ac:spMkLst>
        </pc:spChg>
        <pc:spChg chg="add del">
          <ac:chgData name="STU - Lydia Taylor" userId="S::lydia.taylor@binfieldschool.com::4c87ea0e-ad22-4b47-9397-991d0f6d3832" providerId="AD" clId="Web-{68634A3F-4310-4931-8708-066832EBB3B9}" dt="2021-12-14T14:12:58.799" v="731"/>
          <ac:spMkLst>
            <pc:docMk/>
            <pc:sldMk cId="2117018013" sldId="259"/>
            <ac:spMk id="64" creationId="{FC999C28-AD33-4EB7-A5F1-C06D10A5FDF7}"/>
          </ac:spMkLst>
        </pc:spChg>
        <pc:spChg chg="add del">
          <ac:chgData name="STU - Lydia Taylor" userId="S::lydia.taylor@binfieldschool.com::4c87ea0e-ad22-4b47-9397-991d0f6d3832" providerId="AD" clId="Web-{68634A3F-4310-4931-8708-066832EBB3B9}" dt="2021-12-14T14:12:58.799" v="731"/>
          <ac:spMkLst>
            <pc:docMk/>
            <pc:sldMk cId="2117018013" sldId="259"/>
            <ac:spMk id="66" creationId="{9203ABB4-7E2A-4248-9FE7-4A419AFF2F17}"/>
          </ac:spMkLst>
        </pc:spChg>
        <pc:spChg chg="add del">
          <ac:chgData name="STU - Lydia Taylor" userId="S::lydia.taylor@binfieldschool.com::4c87ea0e-ad22-4b47-9397-991d0f6d3832" providerId="AD" clId="Web-{68634A3F-4310-4931-8708-066832EBB3B9}" dt="2021-12-14T14:12:58.799" v="731"/>
          <ac:spMkLst>
            <pc:docMk/>
            <pc:sldMk cId="2117018013" sldId="259"/>
            <ac:spMk id="68" creationId="{3126970D-C1E5-4FB1-84E8-86CB9CED1C80}"/>
          </ac:spMkLst>
        </pc:spChg>
        <pc:spChg chg="add del">
          <ac:chgData name="STU - Lydia Taylor" userId="S::lydia.taylor@binfieldschool.com::4c87ea0e-ad22-4b47-9397-991d0f6d3832" providerId="AD" clId="Web-{68634A3F-4310-4931-8708-066832EBB3B9}" dt="2021-12-14T14:41:54.302" v="970"/>
          <ac:spMkLst>
            <pc:docMk/>
            <pc:sldMk cId="2117018013" sldId="259"/>
            <ac:spMk id="73" creationId="{DB8424AB-D56B-4256-866A-5B54DE93C20F}"/>
          </ac:spMkLst>
        </pc:spChg>
        <pc:spChg chg="add del">
          <ac:chgData name="STU - Lydia Taylor" userId="S::lydia.taylor@binfieldschool.com::4c87ea0e-ad22-4b47-9397-991d0f6d3832" providerId="AD" clId="Web-{68634A3F-4310-4931-8708-066832EBB3B9}" dt="2021-12-14T14:41:54.302" v="970"/>
          <ac:spMkLst>
            <pc:docMk/>
            <pc:sldMk cId="2117018013" sldId="259"/>
            <ac:spMk id="75" creationId="{FC999C28-AD33-4EB7-A5F1-C06D10A5FDF7}"/>
          </ac:spMkLst>
        </pc:spChg>
        <pc:spChg chg="add del">
          <ac:chgData name="STU - Lydia Taylor" userId="S::lydia.taylor@binfieldschool.com::4c87ea0e-ad22-4b47-9397-991d0f6d3832" providerId="AD" clId="Web-{68634A3F-4310-4931-8708-066832EBB3B9}" dt="2021-12-14T14:41:54.302" v="970"/>
          <ac:spMkLst>
            <pc:docMk/>
            <pc:sldMk cId="2117018013" sldId="259"/>
            <ac:spMk id="77" creationId="{07CBBDD0-4420-4A50-96AB-392F9B97CF03}"/>
          </ac:spMkLst>
        </pc:spChg>
        <pc:spChg chg="add del">
          <ac:chgData name="STU - Lydia Taylor" userId="S::lydia.taylor@binfieldschool.com::4c87ea0e-ad22-4b47-9397-991d0f6d3832" providerId="AD" clId="Web-{68634A3F-4310-4931-8708-066832EBB3B9}" dt="2021-12-14T14:41:54.302" v="970"/>
          <ac:spMkLst>
            <pc:docMk/>
            <pc:sldMk cId="2117018013" sldId="259"/>
            <ac:spMk id="79" creationId="{465BA403-54B9-4A0B-BC79-028C495C038E}"/>
          </ac:spMkLst>
        </pc:spChg>
        <pc:spChg chg="add del">
          <ac:chgData name="STU - Lydia Taylor" userId="S::lydia.taylor@binfieldschool.com::4c87ea0e-ad22-4b47-9397-991d0f6d3832" providerId="AD" clId="Web-{68634A3F-4310-4931-8708-066832EBB3B9}" dt="2021-12-14T14:41:54.302" v="970"/>
          <ac:spMkLst>
            <pc:docMk/>
            <pc:sldMk cId="2117018013" sldId="259"/>
            <ac:spMk id="81" creationId="{DC8C6883-513A-4FE8-8B55-7AA2A13A9BB9}"/>
          </ac:spMkLst>
        </pc:spChg>
        <pc:picChg chg="add mod">
          <ac:chgData name="STU - Lydia Taylor" userId="S::lydia.taylor@binfieldschool.com::4c87ea0e-ad22-4b47-9397-991d0f6d3832" providerId="AD" clId="Web-{68634A3F-4310-4931-8708-066832EBB3B9}" dt="2021-12-14T14:12:58.799" v="731"/>
          <ac:picMkLst>
            <pc:docMk/>
            <pc:sldMk cId="2117018013" sldId="259"/>
            <ac:picMk id="24" creationId="{E86A04B3-58D5-4BAF-B4CD-1AE82F5CBC99}"/>
          </ac:picMkLst>
        </pc:picChg>
      </pc:sldChg>
      <pc:sldChg chg="new del">
        <pc:chgData name="STU - Lydia Taylor" userId="S::lydia.taylor@binfieldschool.com::4c87ea0e-ad22-4b47-9397-991d0f6d3832" providerId="AD" clId="Web-{68634A3F-4310-4931-8708-066832EBB3B9}" dt="2021-12-14T13:37:52.866" v="401"/>
        <pc:sldMkLst>
          <pc:docMk/>
          <pc:sldMk cId="3452871700" sldId="259"/>
        </pc:sldMkLst>
      </pc:sldChg>
      <pc:sldChg chg="addSp delSp modSp new">
        <pc:chgData name="STU - Lydia Taylor" userId="S::lydia.taylor@binfieldschool.com::4c87ea0e-ad22-4b47-9397-991d0f6d3832" providerId="AD" clId="Web-{68634A3F-4310-4931-8708-066832EBB3B9}" dt="2021-12-14T14:48:27.575" v="1002"/>
        <pc:sldMkLst>
          <pc:docMk/>
          <pc:sldMk cId="3407433938" sldId="260"/>
        </pc:sldMkLst>
        <pc:spChg chg="mod">
          <ac:chgData name="STU - Lydia Taylor" userId="S::lydia.taylor@binfieldschool.com::4c87ea0e-ad22-4b47-9397-991d0f6d3832" providerId="AD" clId="Web-{68634A3F-4310-4931-8708-066832EBB3B9}" dt="2021-12-14T14:46:19.870" v="995" actId="1076"/>
          <ac:spMkLst>
            <pc:docMk/>
            <pc:sldMk cId="3407433938" sldId="260"/>
            <ac:spMk id="2" creationId="{A18667CD-C9E3-4E6A-9ED9-2F8FCF5ABC64}"/>
          </ac:spMkLst>
        </pc:spChg>
        <pc:spChg chg="mod">
          <ac:chgData name="STU - Lydia Taylor" userId="S::lydia.taylor@binfieldschool.com::4c87ea0e-ad22-4b47-9397-991d0f6d3832" providerId="AD" clId="Web-{68634A3F-4310-4931-8708-066832EBB3B9}" dt="2021-12-14T14:46:25.323" v="996" actId="14100"/>
          <ac:spMkLst>
            <pc:docMk/>
            <pc:sldMk cId="3407433938" sldId="260"/>
            <ac:spMk id="3" creationId="{C9F78F46-B9EC-4D49-B920-1BD66DD98DBD}"/>
          </ac:spMkLst>
        </pc:spChg>
        <pc:spChg chg="add del">
          <ac:chgData name="STU - Lydia Taylor" userId="S::lydia.taylor@binfieldschool.com::4c87ea0e-ad22-4b47-9397-991d0f6d3832" providerId="AD" clId="Web-{68634A3F-4310-4931-8708-066832EBB3B9}" dt="2021-12-14T14:48:27.575" v="1002"/>
          <ac:spMkLst>
            <pc:docMk/>
            <pc:sldMk cId="3407433938" sldId="260"/>
            <ac:spMk id="4" creationId="{970C1B65-7AB9-4D78-89FE-16908039A526}"/>
          </ac:spMkLst>
        </pc:spChg>
        <pc:spChg chg="add del">
          <ac:chgData name="STU - Lydia Taylor" userId="S::lydia.taylor@binfieldschool.com::4c87ea0e-ad22-4b47-9397-991d0f6d3832" providerId="AD" clId="Web-{68634A3F-4310-4931-8708-066832EBB3B9}" dt="2021-12-14T14:48:24.278" v="1001"/>
          <ac:spMkLst>
            <pc:docMk/>
            <pc:sldMk cId="3407433938" sldId="260"/>
            <ac:spMk id="5" creationId="{561FEAE4-DB99-4A11-8C09-94210EEBEC81}"/>
          </ac:spMkLst>
        </pc:spChg>
        <pc:picChg chg="add mod">
          <ac:chgData name="STU - Lydia Taylor" userId="S::lydia.taylor@binfieldschool.com::4c87ea0e-ad22-4b47-9397-991d0f6d3832" providerId="AD" clId="Web-{68634A3F-4310-4931-8708-066832EBB3B9}" dt="2021-12-14T14:48:22.028" v="1000" actId="1076"/>
          <ac:picMkLst>
            <pc:docMk/>
            <pc:sldMk cId="3407433938" sldId="260"/>
            <ac:picMk id="6" creationId="{5E2FC4AF-2A85-42FD-8A40-F8762E7DC905}"/>
          </ac:picMkLst>
        </pc:picChg>
      </pc:sldChg>
      <pc:sldMasterChg chg="del delSldLayout">
        <pc:chgData name="STU - Lydia Taylor" userId="S::lydia.taylor@binfieldschool.com::4c87ea0e-ad22-4b47-9397-991d0f6d3832" providerId="AD" clId="Web-{68634A3F-4310-4931-8708-066832EBB3B9}" dt="2021-12-14T13:01:43.073" v="20"/>
        <pc:sldMasterMkLst>
          <pc:docMk/>
          <pc:sldMasterMk cId="2460954070" sldId="2147483660"/>
        </pc:sldMasterMkLst>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2385387890" sldId="2147483661"/>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949138452" sldId="2147483662"/>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2591524520" sldId="2147483663"/>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1203092039" sldId="2147483664"/>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3733172339" sldId="2147483665"/>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3210312558" sldId="2147483666"/>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3146388984" sldId="2147483667"/>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3171841454" sldId="2147483668"/>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1718958274" sldId="2147483669"/>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2202905451" sldId="2147483670"/>
          </pc:sldLayoutMkLst>
        </pc:sldLayoutChg>
        <pc:sldLayoutChg chg="del">
          <pc:chgData name="STU - Lydia Taylor" userId="S::lydia.taylor@binfieldschool.com::4c87ea0e-ad22-4b47-9397-991d0f6d3832" providerId="AD" clId="Web-{68634A3F-4310-4931-8708-066832EBB3B9}" dt="2021-12-14T13:01:43.073" v="20"/>
          <pc:sldLayoutMkLst>
            <pc:docMk/>
            <pc:sldMasterMk cId="2460954070" sldId="2147483660"/>
            <pc:sldLayoutMk cId="3479445657" sldId="2147483671"/>
          </pc:sldLayoutMkLst>
        </pc:sldLayoutChg>
      </pc:sldMasterChg>
      <pc:sldMasterChg chg="add del addSldLayout delSldLayout">
        <pc:chgData name="STU - Lydia Taylor" userId="S::lydia.taylor@binfieldschool.com::4c87ea0e-ad22-4b47-9397-991d0f6d3832" providerId="AD" clId="Web-{68634A3F-4310-4931-8708-066832EBB3B9}" dt="2021-12-14T13:02:28.214" v="30"/>
        <pc:sldMasterMkLst>
          <pc:docMk/>
          <pc:sldMasterMk cId="987612768" sldId="2147483737"/>
        </pc:sldMasterMkLst>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3732972611" sldId="2147483726"/>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234651281" sldId="2147483727"/>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3182961271" sldId="2147483728"/>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3862027571" sldId="2147483729"/>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1680040626" sldId="2147483730"/>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2715364067" sldId="2147483731"/>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3791403995" sldId="2147483732"/>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2363015880" sldId="2147483733"/>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2522931608" sldId="2147483734"/>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3764625531" sldId="2147483735"/>
          </pc:sldLayoutMkLst>
        </pc:sldLayoutChg>
        <pc:sldLayoutChg chg="add del">
          <pc:chgData name="STU - Lydia Taylor" userId="S::lydia.taylor@binfieldschool.com::4c87ea0e-ad22-4b47-9397-991d0f6d3832" providerId="AD" clId="Web-{68634A3F-4310-4931-8708-066832EBB3B9}" dt="2021-12-14T13:02:28.214" v="30"/>
          <pc:sldLayoutMkLst>
            <pc:docMk/>
            <pc:sldMasterMk cId="987612768" sldId="2147483737"/>
            <pc:sldLayoutMk cId="3419781325" sldId="2147483736"/>
          </pc:sldLayoutMkLst>
        </pc:sldLayoutChg>
      </pc:sldMasterChg>
      <pc:sldMasterChg chg="add del addSldLayout delSldLayout">
        <pc:chgData name="STU - Lydia Taylor" userId="S::lydia.taylor@binfieldschool.com::4c87ea0e-ad22-4b47-9397-991d0f6d3832" providerId="AD" clId="Web-{68634A3F-4310-4931-8708-066832EBB3B9}" dt="2021-12-14T13:02:15.841" v="25"/>
        <pc:sldMasterMkLst>
          <pc:docMk/>
          <pc:sldMasterMk cId="2505380537" sldId="2147483774"/>
        </pc:sldMasterMkLst>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330842003" sldId="2147483763"/>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642125026" sldId="2147483764"/>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1793837087" sldId="2147483765"/>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2513794262" sldId="2147483766"/>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1872843781" sldId="2147483767"/>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3182103479" sldId="2147483768"/>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857515015" sldId="2147483769"/>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1299048252" sldId="2147483770"/>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3732278727" sldId="2147483771"/>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2288532940" sldId="2147483772"/>
          </pc:sldLayoutMkLst>
        </pc:sldLayoutChg>
        <pc:sldLayoutChg chg="add del">
          <pc:chgData name="STU - Lydia Taylor" userId="S::lydia.taylor@binfieldschool.com::4c87ea0e-ad22-4b47-9397-991d0f6d3832" providerId="AD" clId="Web-{68634A3F-4310-4931-8708-066832EBB3B9}" dt="2021-12-14T13:02:15.841" v="25"/>
          <pc:sldLayoutMkLst>
            <pc:docMk/>
            <pc:sldMasterMk cId="2505380537" sldId="2147483774"/>
            <pc:sldLayoutMk cId="2496953599" sldId="2147483773"/>
          </pc:sldLayoutMkLst>
        </pc:sldLayoutChg>
      </pc:sldMasterChg>
      <pc:sldMasterChg chg="add del addSldLayout delSldLayout">
        <pc:chgData name="STU - Lydia Taylor" userId="S::lydia.taylor@binfieldschool.com::4c87ea0e-ad22-4b47-9397-991d0f6d3832" providerId="AD" clId="Web-{68634A3F-4310-4931-8708-066832EBB3B9}" dt="2021-12-14T13:02:20.230" v="27"/>
        <pc:sldMasterMkLst>
          <pc:docMk/>
          <pc:sldMasterMk cId="4233791098" sldId="2147483787"/>
        </pc:sldMasterMkLst>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3825248613" sldId="2147483776"/>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4029981663" sldId="2147483777"/>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1752162284" sldId="2147483778"/>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1699860772" sldId="2147483779"/>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3050861791" sldId="2147483780"/>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3973364638" sldId="2147483781"/>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2519461142" sldId="2147483782"/>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149892779" sldId="2147483783"/>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3781227191" sldId="2147483784"/>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3112995116" sldId="2147483785"/>
          </pc:sldLayoutMkLst>
        </pc:sldLayoutChg>
        <pc:sldLayoutChg chg="add del">
          <pc:chgData name="STU - Lydia Taylor" userId="S::lydia.taylor@binfieldschool.com::4c87ea0e-ad22-4b47-9397-991d0f6d3832" providerId="AD" clId="Web-{68634A3F-4310-4931-8708-066832EBB3B9}" dt="2021-12-14T13:02:20.230" v="27"/>
          <pc:sldLayoutMkLst>
            <pc:docMk/>
            <pc:sldMasterMk cId="4233791098" sldId="2147483787"/>
            <pc:sldLayoutMk cId="1666120212" sldId="2147483786"/>
          </pc:sldLayoutMkLst>
        </pc:sldLayoutChg>
      </pc:sldMasterChg>
      <pc:sldMasterChg chg="add del addSldLayout delSldLayout">
        <pc:chgData name="STU - Lydia Taylor" userId="S::lydia.taylor@binfieldschool.com::4c87ea0e-ad22-4b47-9397-991d0f6d3832" providerId="AD" clId="Web-{68634A3F-4310-4931-8708-066832EBB3B9}" dt="2021-12-14T13:02:28.167" v="29"/>
        <pc:sldMasterMkLst>
          <pc:docMk/>
          <pc:sldMasterMk cId="2952215406" sldId="2147483800"/>
        </pc:sldMasterMkLst>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3395831855" sldId="2147483789"/>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1186856631" sldId="2147483790"/>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2921445500" sldId="2147483791"/>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3834257263" sldId="2147483792"/>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1151973196" sldId="2147483793"/>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1282511345" sldId="2147483794"/>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1397717344" sldId="2147483795"/>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1510676017" sldId="2147483796"/>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3361521021" sldId="2147483797"/>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2125094767" sldId="2147483798"/>
          </pc:sldLayoutMkLst>
        </pc:sldLayoutChg>
        <pc:sldLayoutChg chg="add del">
          <pc:chgData name="STU - Lydia Taylor" userId="S::lydia.taylor@binfieldschool.com::4c87ea0e-ad22-4b47-9397-991d0f6d3832" providerId="AD" clId="Web-{68634A3F-4310-4931-8708-066832EBB3B9}" dt="2021-12-14T13:02:28.167" v="29"/>
          <pc:sldLayoutMkLst>
            <pc:docMk/>
            <pc:sldMasterMk cId="2952215406" sldId="2147483800"/>
            <pc:sldLayoutMk cId="8783500" sldId="2147483799"/>
          </pc:sldLayoutMkLst>
        </pc:sldLayoutChg>
      </pc:sldMasterChg>
      <pc:sldMasterChg chg="add del mod setBg addSldLayout delSldLayout modSldLayout">
        <pc:chgData name="STU - Lydia Taylor" userId="S::lydia.taylor@binfieldschool.com::4c87ea0e-ad22-4b47-9397-991d0f6d3832" providerId="AD" clId="Web-{68634A3F-4310-4931-8708-066832EBB3B9}" dt="2021-12-14T13:14:24.854" v="162"/>
        <pc:sldMasterMkLst>
          <pc:docMk/>
          <pc:sldMasterMk cId="2120264082" sldId="2147483839"/>
        </pc:sldMasterMkLst>
        <pc:sldLayoutChg chg="add del mod setFolMasterObjs">
          <pc:chgData name="STU - Lydia Taylor" userId="S::lydia.taylor@binfieldschool.com::4c87ea0e-ad22-4b47-9397-991d0f6d3832" providerId="AD" clId="Web-{68634A3F-4310-4931-8708-066832EBB3B9}" dt="2021-12-14T13:14:24.854" v="162"/>
          <pc:sldLayoutMkLst>
            <pc:docMk/>
            <pc:sldMasterMk cId="2120264082" sldId="2147483839"/>
            <pc:sldLayoutMk cId="3515210442" sldId="2147483828"/>
          </pc:sldLayoutMkLst>
        </pc:sldLayoutChg>
        <pc:sldLayoutChg chg="add del mod setFolMasterObjs">
          <pc:chgData name="STU - Lydia Taylor" userId="S::lydia.taylor@binfieldschool.com::4c87ea0e-ad22-4b47-9397-991d0f6d3832" providerId="AD" clId="Web-{68634A3F-4310-4931-8708-066832EBB3B9}" dt="2021-12-14T13:14:24.854" v="162"/>
          <pc:sldLayoutMkLst>
            <pc:docMk/>
            <pc:sldMasterMk cId="2120264082" sldId="2147483839"/>
            <pc:sldLayoutMk cId="2311869136" sldId="2147483829"/>
          </pc:sldLayoutMkLst>
        </pc:sldLayoutChg>
        <pc:sldLayoutChg chg="add del mod setFolMasterObjs">
          <pc:chgData name="STU - Lydia Taylor" userId="S::lydia.taylor@binfieldschool.com::4c87ea0e-ad22-4b47-9397-991d0f6d3832" providerId="AD" clId="Web-{68634A3F-4310-4931-8708-066832EBB3B9}" dt="2021-12-14T13:14:24.854" v="162"/>
          <pc:sldLayoutMkLst>
            <pc:docMk/>
            <pc:sldMasterMk cId="2120264082" sldId="2147483839"/>
            <pc:sldLayoutMk cId="2455747814" sldId="2147483830"/>
          </pc:sldLayoutMkLst>
        </pc:sldLayoutChg>
        <pc:sldLayoutChg chg="add del mod">
          <pc:chgData name="STU - Lydia Taylor" userId="S::lydia.taylor@binfieldschool.com::4c87ea0e-ad22-4b47-9397-991d0f6d3832" providerId="AD" clId="Web-{68634A3F-4310-4931-8708-066832EBB3B9}" dt="2021-12-14T13:14:24.854" v="162"/>
          <pc:sldLayoutMkLst>
            <pc:docMk/>
            <pc:sldMasterMk cId="2120264082" sldId="2147483839"/>
            <pc:sldLayoutMk cId="1792971636" sldId="2147483831"/>
          </pc:sldLayoutMkLst>
        </pc:sldLayoutChg>
        <pc:sldLayoutChg chg="add del mod">
          <pc:chgData name="STU - Lydia Taylor" userId="S::lydia.taylor@binfieldschool.com::4c87ea0e-ad22-4b47-9397-991d0f6d3832" providerId="AD" clId="Web-{68634A3F-4310-4931-8708-066832EBB3B9}" dt="2021-12-14T13:14:24.854" v="162"/>
          <pc:sldLayoutMkLst>
            <pc:docMk/>
            <pc:sldMasterMk cId="2120264082" sldId="2147483839"/>
            <pc:sldLayoutMk cId="285322902" sldId="2147483832"/>
          </pc:sldLayoutMkLst>
        </pc:sldLayoutChg>
        <pc:sldLayoutChg chg="add del mod setFolMasterObjs">
          <pc:chgData name="STU - Lydia Taylor" userId="S::lydia.taylor@binfieldschool.com::4c87ea0e-ad22-4b47-9397-991d0f6d3832" providerId="AD" clId="Web-{68634A3F-4310-4931-8708-066832EBB3B9}" dt="2021-12-14T13:14:24.854" v="162"/>
          <pc:sldLayoutMkLst>
            <pc:docMk/>
            <pc:sldMasterMk cId="2120264082" sldId="2147483839"/>
            <pc:sldLayoutMk cId="379364408" sldId="2147483833"/>
          </pc:sldLayoutMkLst>
        </pc:sldLayoutChg>
        <pc:sldLayoutChg chg="add del mod setFolMasterObjs">
          <pc:chgData name="STU - Lydia Taylor" userId="S::lydia.taylor@binfieldschool.com::4c87ea0e-ad22-4b47-9397-991d0f6d3832" providerId="AD" clId="Web-{68634A3F-4310-4931-8708-066832EBB3B9}" dt="2021-12-14T13:14:24.854" v="162"/>
          <pc:sldLayoutMkLst>
            <pc:docMk/>
            <pc:sldMasterMk cId="2120264082" sldId="2147483839"/>
            <pc:sldLayoutMk cId="2500963879" sldId="2147483834"/>
          </pc:sldLayoutMkLst>
        </pc:sldLayoutChg>
        <pc:sldLayoutChg chg="add del mod">
          <pc:chgData name="STU - Lydia Taylor" userId="S::lydia.taylor@binfieldschool.com::4c87ea0e-ad22-4b47-9397-991d0f6d3832" providerId="AD" clId="Web-{68634A3F-4310-4931-8708-066832EBB3B9}" dt="2021-12-14T13:14:24.854" v="162"/>
          <pc:sldLayoutMkLst>
            <pc:docMk/>
            <pc:sldMasterMk cId="2120264082" sldId="2147483839"/>
            <pc:sldLayoutMk cId="1707631171" sldId="2147483835"/>
          </pc:sldLayoutMkLst>
        </pc:sldLayoutChg>
        <pc:sldLayoutChg chg="add del mod setFolMasterObjs">
          <pc:chgData name="STU - Lydia Taylor" userId="S::lydia.taylor@binfieldschool.com::4c87ea0e-ad22-4b47-9397-991d0f6d3832" providerId="AD" clId="Web-{68634A3F-4310-4931-8708-066832EBB3B9}" dt="2021-12-14T13:14:24.854" v="162"/>
          <pc:sldLayoutMkLst>
            <pc:docMk/>
            <pc:sldMasterMk cId="2120264082" sldId="2147483839"/>
            <pc:sldLayoutMk cId="228644163" sldId="2147483836"/>
          </pc:sldLayoutMkLst>
        </pc:sldLayoutChg>
        <pc:sldLayoutChg chg="add del mod">
          <pc:chgData name="STU - Lydia Taylor" userId="S::lydia.taylor@binfieldschool.com::4c87ea0e-ad22-4b47-9397-991d0f6d3832" providerId="AD" clId="Web-{68634A3F-4310-4931-8708-066832EBB3B9}" dt="2021-12-14T13:14:24.854" v="162"/>
          <pc:sldLayoutMkLst>
            <pc:docMk/>
            <pc:sldMasterMk cId="2120264082" sldId="2147483839"/>
            <pc:sldLayoutMk cId="682209418" sldId="2147483837"/>
          </pc:sldLayoutMkLst>
        </pc:sldLayoutChg>
        <pc:sldLayoutChg chg="add del mod">
          <pc:chgData name="STU - Lydia Taylor" userId="S::lydia.taylor@binfieldschool.com::4c87ea0e-ad22-4b47-9397-991d0f6d3832" providerId="AD" clId="Web-{68634A3F-4310-4931-8708-066832EBB3B9}" dt="2021-12-14T13:14:24.854" v="162"/>
          <pc:sldLayoutMkLst>
            <pc:docMk/>
            <pc:sldMasterMk cId="2120264082" sldId="2147483839"/>
            <pc:sldLayoutMk cId="798444686" sldId="2147483838"/>
          </pc:sldLayoutMkLst>
        </pc:sldLayoutChg>
      </pc:sldMasterChg>
      <pc:sldMasterChg chg="add del addSldLayout delSldLayout modSldLayout">
        <pc:chgData name="STU - Lydia Taylor" userId="S::lydia.taylor@binfieldschool.com::4c87ea0e-ad22-4b47-9397-991d0f6d3832" providerId="AD" clId="Web-{68634A3F-4310-4931-8708-066832EBB3B9}" dt="2021-12-14T13:16:56.450" v="164"/>
        <pc:sldMasterMkLst>
          <pc:docMk/>
          <pc:sldMasterMk cId="1732517266" sldId="2147483840"/>
        </pc:sldMasterMkLst>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2145026080" sldId="2147483841"/>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068616060" sldId="2147483842"/>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1713723077" sldId="2147483843"/>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222659429" sldId="2147483844"/>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937462604" sldId="2147483845"/>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116096359" sldId="2147483846"/>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2769492778" sldId="2147483847"/>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434118554" sldId="2147483848"/>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1005935911" sldId="2147483849"/>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2365421598" sldId="2147483850"/>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009560698" sldId="2147483851"/>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136310101" sldId="2147483852"/>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657460831" sldId="2147483853"/>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2908876627" sldId="2147483854"/>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94866116" sldId="2147483855"/>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62883916" sldId="2147483856"/>
          </pc:sldLayoutMkLst>
        </pc:sldLayoutChg>
        <pc:sldLayoutChg chg="add del mod replId">
          <pc:chgData name="STU - Lydia Taylor" userId="S::lydia.taylor@binfieldschool.com::4c87ea0e-ad22-4b47-9397-991d0f6d3832" providerId="AD" clId="Web-{68634A3F-4310-4931-8708-066832EBB3B9}" dt="2021-12-14T13:16:56.450" v="164"/>
          <pc:sldLayoutMkLst>
            <pc:docMk/>
            <pc:sldMasterMk cId="1732517266" sldId="2147483840"/>
            <pc:sldLayoutMk cId="3707649896" sldId="2147483857"/>
          </pc:sldLayoutMkLst>
        </pc:sldLayoutChg>
      </pc:sldMasterChg>
      <pc:sldMasterChg chg="add del addSldLayout delSldLayout modSldLayout">
        <pc:chgData name="STU - Lydia Taylor" userId="S::lydia.taylor@binfieldschool.com::4c87ea0e-ad22-4b47-9397-991d0f6d3832" providerId="AD" clId="Web-{68634A3F-4310-4931-8708-066832EBB3B9}" dt="2021-12-14T13:16:59.857" v="165"/>
        <pc:sldMasterMkLst>
          <pc:docMk/>
          <pc:sldMasterMk cId="1626198414" sldId="2147483858"/>
        </pc:sldMasterMkLst>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3672547696" sldId="2147483859"/>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3198762581" sldId="2147483860"/>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515449722" sldId="2147483861"/>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2209223933" sldId="2147483862"/>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3336555407" sldId="2147483863"/>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778797952" sldId="2147483864"/>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3019860499" sldId="2147483865"/>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3180600103" sldId="2147483866"/>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1779256484" sldId="2147483867"/>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4234699342" sldId="2147483868"/>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3788154618" sldId="2147483869"/>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1460539979" sldId="2147483870"/>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1746573706" sldId="2147483871"/>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1502652446" sldId="2147483872"/>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2399712812" sldId="2147483873"/>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156238492" sldId="2147483874"/>
          </pc:sldLayoutMkLst>
        </pc:sldLayoutChg>
        <pc:sldLayoutChg chg="add del mod replId">
          <pc:chgData name="STU - Lydia Taylor" userId="S::lydia.taylor@binfieldschool.com::4c87ea0e-ad22-4b47-9397-991d0f6d3832" providerId="AD" clId="Web-{68634A3F-4310-4931-8708-066832EBB3B9}" dt="2021-12-14T13:16:59.857" v="165"/>
          <pc:sldLayoutMkLst>
            <pc:docMk/>
            <pc:sldMasterMk cId="1626198414" sldId="2147483858"/>
            <pc:sldLayoutMk cId="2233004481" sldId="2147483875"/>
          </pc:sldLayoutMkLst>
        </pc:sldLayoutChg>
      </pc:sldMasterChg>
      <pc:sldMasterChg chg="add del addSldLayout delSldLayout modSldLayout">
        <pc:chgData name="STU - Lydia Taylor" userId="S::lydia.taylor@binfieldschool.com::4c87ea0e-ad22-4b47-9397-991d0f6d3832" providerId="AD" clId="Web-{68634A3F-4310-4931-8708-066832EBB3B9}" dt="2021-12-14T14:41:54.302" v="970"/>
        <pc:sldMasterMkLst>
          <pc:docMk/>
          <pc:sldMasterMk cId="3310600934" sldId="2147483876"/>
        </pc:sldMasterMkLst>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1260286664" sldId="2147483877"/>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2826175937" sldId="2147483878"/>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1660171732" sldId="2147483879"/>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750039442" sldId="2147483880"/>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2690177260" sldId="2147483881"/>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631249761" sldId="2147483882"/>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458236988" sldId="2147483883"/>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3974198826" sldId="2147483884"/>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4184972682" sldId="2147483885"/>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27090037" sldId="2147483886"/>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3310600934" sldId="2147483876"/>
            <pc:sldLayoutMk cId="1944164159" sldId="2147483887"/>
          </pc:sldLayoutMkLst>
        </pc:sldLayoutChg>
      </pc:sldMasterChg>
      <pc:sldMasterChg chg="add del addSldLayout delSldLayout modSldLayout">
        <pc:chgData name="STU - Lydia Taylor" userId="S::lydia.taylor@binfieldschool.com::4c87ea0e-ad22-4b47-9397-991d0f6d3832" providerId="AD" clId="Web-{68634A3F-4310-4931-8708-066832EBB3B9}" dt="2021-12-14T14:41:54.302" v="970"/>
        <pc:sldMasterMkLst>
          <pc:docMk/>
          <pc:sldMasterMk cId="2578379136" sldId="2147483888"/>
        </pc:sldMasterMkLst>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2815706526" sldId="2147483889"/>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4127285402" sldId="2147483890"/>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2329135128" sldId="2147483891"/>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1223052955" sldId="2147483892"/>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1478729685" sldId="2147483893"/>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1308682535" sldId="2147483894"/>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3267993550" sldId="2147483895"/>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4022901863" sldId="2147483896"/>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3693718385" sldId="2147483897"/>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3809654181" sldId="2147483898"/>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2659952956" sldId="2147483899"/>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1947595920" sldId="2147483900"/>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1298351737" sldId="2147483901"/>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3898135758" sldId="2147483902"/>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3081928065" sldId="2147483903"/>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4002470905" sldId="2147483904"/>
          </pc:sldLayoutMkLst>
        </pc:sldLayoutChg>
        <pc:sldLayoutChg chg="add del mod replId">
          <pc:chgData name="STU - Lydia Taylor" userId="S::lydia.taylor@binfieldschool.com::4c87ea0e-ad22-4b47-9397-991d0f6d3832" providerId="AD" clId="Web-{68634A3F-4310-4931-8708-066832EBB3B9}" dt="2021-12-14T14:41:54.302" v="970"/>
          <pc:sldLayoutMkLst>
            <pc:docMk/>
            <pc:sldMasterMk cId="2578379136" sldId="2147483888"/>
            <pc:sldLayoutMk cId="334481342" sldId="2147483905"/>
          </pc:sldLayoutMkLst>
        </pc:sldLayoutChg>
      </pc:sldMasterChg>
    </pc:docChg>
  </pc:docChgLst>
  <pc:docChgLst>
    <pc:chgData name="Taiyibha Ahmed" userId="S::taiyibha.ahmed@binfieldschool.com::fc084f6f-19b3-4f2a-93e6-5f15caec3404" providerId="AD" clId="Web-{E479B1EA-ACF7-818A-6A58-8EE34D2E613A}"/>
    <pc:docChg chg="sldOrd">
      <pc:chgData name="Taiyibha Ahmed" userId="S::taiyibha.ahmed@binfieldschool.com::fc084f6f-19b3-4f2a-93e6-5f15caec3404" providerId="AD" clId="Web-{E479B1EA-ACF7-818A-6A58-8EE34D2E613A}" dt="2021-12-14T15:28:23.771" v="0"/>
      <pc:docMkLst>
        <pc:docMk/>
      </pc:docMkLst>
      <pc:sldChg chg="ord">
        <pc:chgData name="Taiyibha Ahmed" userId="S::taiyibha.ahmed@binfieldschool.com::fc084f6f-19b3-4f2a-93e6-5f15caec3404" providerId="AD" clId="Web-{E479B1EA-ACF7-818A-6A58-8EE34D2E613A}" dt="2021-12-14T15:28:23.771" v="0"/>
        <pc:sldMkLst>
          <pc:docMk/>
          <pc:sldMk cId="3407433938" sldId="260"/>
        </pc:sldMkLst>
      </pc:sldChg>
    </pc:docChg>
  </pc:docChgLst>
  <pc:docChgLst>
    <pc:chgData name="STU - Lydia Taylor" userId="S::lydia.taylor@binfieldschool.com::4c87ea0e-ad22-4b47-9397-991d0f6d3832" providerId="AD" clId="Web-{506405B7-F9BD-0864-EBBE-1A08BBFB666C}"/>
    <pc:docChg chg="addSld modSld">
      <pc:chgData name="STU - Lydia Taylor" userId="S::lydia.taylor@binfieldschool.com::4c87ea0e-ad22-4b47-9397-991d0f6d3832" providerId="AD" clId="Web-{506405B7-F9BD-0864-EBBE-1A08BBFB666C}" dt="2021-12-14T15:12:47.730" v="370"/>
      <pc:docMkLst>
        <pc:docMk/>
      </pc:docMkLst>
      <pc:sldChg chg="modSp">
        <pc:chgData name="STU - Lydia Taylor" userId="S::lydia.taylor@binfieldschool.com::4c87ea0e-ad22-4b47-9397-991d0f6d3832" providerId="AD" clId="Web-{506405B7-F9BD-0864-EBBE-1A08BBFB666C}" dt="2021-12-14T15:05:27.691" v="232" actId="20577"/>
        <pc:sldMkLst>
          <pc:docMk/>
          <pc:sldMk cId="2117018013" sldId="259"/>
        </pc:sldMkLst>
        <pc:spChg chg="mod">
          <ac:chgData name="STU - Lydia Taylor" userId="S::lydia.taylor@binfieldschool.com::4c87ea0e-ad22-4b47-9397-991d0f6d3832" providerId="AD" clId="Web-{506405B7-F9BD-0864-EBBE-1A08BBFB666C}" dt="2021-12-14T15:05:27.691" v="232" actId="20577"/>
          <ac:spMkLst>
            <pc:docMk/>
            <pc:sldMk cId="2117018013" sldId="259"/>
            <ac:spMk id="3" creationId="{BB74461A-D598-4DBA-8B99-10E749AB1E15}"/>
          </ac:spMkLst>
        </pc:spChg>
      </pc:sldChg>
      <pc:sldChg chg="modSp mod setBg">
        <pc:chgData name="STU - Lydia Taylor" userId="S::lydia.taylor@binfieldschool.com::4c87ea0e-ad22-4b47-9397-991d0f6d3832" providerId="AD" clId="Web-{506405B7-F9BD-0864-EBBE-1A08BBFB666C}" dt="2021-12-14T15:04:03.346" v="230"/>
        <pc:sldMkLst>
          <pc:docMk/>
          <pc:sldMk cId="3407433938" sldId="260"/>
        </pc:sldMkLst>
        <pc:spChg chg="mod">
          <ac:chgData name="STU - Lydia Taylor" userId="S::lydia.taylor@binfieldschool.com::4c87ea0e-ad22-4b47-9397-991d0f6d3832" providerId="AD" clId="Web-{506405B7-F9BD-0864-EBBE-1A08BBFB666C}" dt="2021-12-14T15:04:03.143" v="229" actId="20577"/>
          <ac:spMkLst>
            <pc:docMk/>
            <pc:sldMk cId="3407433938" sldId="260"/>
            <ac:spMk id="3" creationId="{C9F78F46-B9EC-4D49-B920-1BD66DD98DBD}"/>
          </ac:spMkLst>
        </pc:spChg>
      </pc:sldChg>
      <pc:sldChg chg="addSp delSp modSp new mod setBg addAnim">
        <pc:chgData name="STU - Lydia Taylor" userId="S::lydia.taylor@binfieldschool.com::4c87ea0e-ad22-4b47-9397-991d0f6d3832" providerId="AD" clId="Web-{506405B7-F9BD-0864-EBBE-1A08BBFB666C}" dt="2021-12-14T15:12:47.730" v="370"/>
        <pc:sldMkLst>
          <pc:docMk/>
          <pc:sldMk cId="2989539142" sldId="261"/>
        </pc:sldMkLst>
        <pc:spChg chg="mod">
          <ac:chgData name="STU - Lydia Taylor" userId="S::lydia.taylor@binfieldschool.com::4c87ea0e-ad22-4b47-9397-991d0f6d3832" providerId="AD" clId="Web-{506405B7-F9BD-0864-EBBE-1A08BBFB666C}" dt="2021-12-14T15:12:47.386" v="369" actId="20577"/>
          <ac:spMkLst>
            <pc:docMk/>
            <pc:sldMk cId="2989539142" sldId="261"/>
            <ac:spMk id="2" creationId="{5332E2FC-F8CB-4A68-A894-3D0F45702C87}"/>
          </ac:spMkLst>
        </pc:spChg>
        <pc:spChg chg="del mod">
          <ac:chgData name="STU - Lydia Taylor" userId="S::lydia.taylor@binfieldschool.com::4c87ea0e-ad22-4b47-9397-991d0f6d3832" providerId="AD" clId="Web-{506405B7-F9BD-0864-EBBE-1A08BBFB666C}" dt="2021-12-14T15:07:33.365" v="252"/>
          <ac:spMkLst>
            <pc:docMk/>
            <pc:sldMk cId="2989539142" sldId="261"/>
            <ac:spMk id="3" creationId="{517DDBC7-B8B1-4B05-8A04-7F1A4662E05E}"/>
          </ac:spMkLst>
        </pc:spChg>
        <pc:spChg chg="add del">
          <ac:chgData name="STU - Lydia Taylor" userId="S::lydia.taylor@binfieldschool.com::4c87ea0e-ad22-4b47-9397-991d0f6d3832" providerId="AD" clId="Web-{506405B7-F9BD-0864-EBBE-1A08BBFB666C}" dt="2021-12-14T15:07:33.365" v="252"/>
          <ac:spMkLst>
            <pc:docMk/>
            <pc:sldMk cId="2989539142" sldId="261"/>
            <ac:spMk id="8" creationId="{29DC5A77-10C9-4ECF-B7EB-8D917F36A9EE}"/>
          </ac:spMkLst>
        </pc:spChg>
        <pc:spChg chg="add del">
          <ac:chgData name="STU - Lydia Taylor" userId="S::lydia.taylor@binfieldschool.com::4c87ea0e-ad22-4b47-9397-991d0f6d3832" providerId="AD" clId="Web-{506405B7-F9BD-0864-EBBE-1A08BBFB666C}" dt="2021-12-14T15:07:33.365" v="252"/>
          <ac:spMkLst>
            <pc:docMk/>
            <pc:sldMk cId="2989539142" sldId="261"/>
            <ac:spMk id="10" creationId="{2FFE28B5-FB16-49A9-B851-3C35FAC0CACB}"/>
          </ac:spMkLst>
        </pc:spChg>
        <pc:spChg chg="add del">
          <ac:chgData name="STU - Lydia Taylor" userId="S::lydia.taylor@binfieldschool.com::4c87ea0e-ad22-4b47-9397-991d0f6d3832" providerId="AD" clId="Web-{506405B7-F9BD-0864-EBBE-1A08BBFB666C}" dt="2021-12-14T15:07:33.365" v="252"/>
          <ac:spMkLst>
            <pc:docMk/>
            <pc:sldMk cId="2989539142" sldId="261"/>
            <ac:spMk id="12" creationId="{01014442-855A-4E0F-8D09-C314661A48B9}"/>
          </ac:spMkLst>
        </pc:spChg>
        <pc:spChg chg="add del">
          <ac:chgData name="STU - Lydia Taylor" userId="S::lydia.taylor@binfieldschool.com::4c87ea0e-ad22-4b47-9397-991d0f6d3832" providerId="AD" clId="Web-{506405B7-F9BD-0864-EBBE-1A08BBFB666C}" dt="2021-12-14T15:07:33.365" v="252"/>
          <ac:spMkLst>
            <pc:docMk/>
            <pc:sldMk cId="2989539142" sldId="261"/>
            <ac:spMk id="14" creationId="{9B1ABF09-86CF-414E-88A5-2B84CC7232A9}"/>
          </ac:spMkLst>
        </pc:spChg>
        <pc:spChg chg="add del">
          <ac:chgData name="STU - Lydia Taylor" userId="S::lydia.taylor@binfieldschool.com::4c87ea0e-ad22-4b47-9397-991d0f6d3832" providerId="AD" clId="Web-{506405B7-F9BD-0864-EBBE-1A08BBFB666C}" dt="2021-12-14T15:07:33.365" v="252"/>
          <ac:spMkLst>
            <pc:docMk/>
            <pc:sldMk cId="2989539142" sldId="261"/>
            <ac:spMk id="16" creationId="{3FE91770-CDBB-4D24-94E5-AD484F36CE87}"/>
          </ac:spMkLst>
        </pc:spChg>
        <pc:spChg chg="add del">
          <ac:chgData name="STU - Lydia Taylor" userId="S::lydia.taylor@binfieldschool.com::4c87ea0e-ad22-4b47-9397-991d0f6d3832" providerId="AD" clId="Web-{506405B7-F9BD-0864-EBBE-1A08BBFB666C}" dt="2021-12-14T15:10:58.275" v="313"/>
          <ac:spMkLst>
            <pc:docMk/>
            <pc:sldMk cId="2989539142" sldId="261"/>
            <ac:spMk id="22" creationId="{17115F77-2FAE-4CA7-9A7F-10D5F2C8F831}"/>
          </ac:spMkLst>
        </pc:spChg>
        <pc:spChg chg="add del">
          <ac:chgData name="STU - Lydia Taylor" userId="S::lydia.taylor@binfieldschool.com::4c87ea0e-ad22-4b47-9397-991d0f6d3832" providerId="AD" clId="Web-{506405B7-F9BD-0864-EBBE-1A08BBFB666C}" dt="2021-12-14T15:10:58.275" v="313"/>
          <ac:spMkLst>
            <pc:docMk/>
            <pc:sldMk cId="2989539142" sldId="261"/>
            <ac:spMk id="24" creationId="{5CD4C046-A04C-46CC-AFA3-6B0621F628C8}"/>
          </ac:spMkLst>
        </pc:spChg>
        <pc:spChg chg="add del">
          <ac:chgData name="STU - Lydia Taylor" userId="S::lydia.taylor@binfieldschool.com::4c87ea0e-ad22-4b47-9397-991d0f6d3832" providerId="AD" clId="Web-{506405B7-F9BD-0864-EBBE-1A08BBFB666C}" dt="2021-12-14T15:10:58.275" v="313"/>
          <ac:spMkLst>
            <pc:docMk/>
            <pc:sldMk cId="2989539142" sldId="261"/>
            <ac:spMk id="26" creationId="{25D5C296-F4B1-4AE5-8EEB-9FEB7ED17780}"/>
          </ac:spMkLst>
        </pc:spChg>
        <pc:spChg chg="add del">
          <ac:chgData name="STU - Lydia Taylor" userId="S::lydia.taylor@binfieldschool.com::4c87ea0e-ad22-4b47-9397-991d0f6d3832" providerId="AD" clId="Web-{506405B7-F9BD-0864-EBBE-1A08BBFB666C}" dt="2021-12-14T15:10:58.275" v="313"/>
          <ac:spMkLst>
            <pc:docMk/>
            <pc:sldMk cId="2989539142" sldId="261"/>
            <ac:spMk id="28" creationId="{9C1ACE66-194D-48C4-A14A-6933B35283F6}"/>
          </ac:spMkLst>
        </pc:spChg>
        <pc:spChg chg="add del">
          <ac:chgData name="STU - Lydia Taylor" userId="S::lydia.taylor@binfieldschool.com::4c87ea0e-ad22-4b47-9397-991d0f6d3832" providerId="AD" clId="Web-{506405B7-F9BD-0864-EBBE-1A08BBFB666C}" dt="2021-12-14T15:10:58.275" v="313"/>
          <ac:spMkLst>
            <pc:docMk/>
            <pc:sldMk cId="2989539142" sldId="261"/>
            <ac:spMk id="30" creationId="{025B886A-7ED1-4B77-819B-76ACBEFB07D0}"/>
          </ac:spMkLst>
        </pc:spChg>
        <pc:spChg chg="add del">
          <ac:chgData name="STU - Lydia Taylor" userId="S::lydia.taylor@binfieldschool.com::4c87ea0e-ad22-4b47-9397-991d0f6d3832" providerId="AD" clId="Web-{506405B7-F9BD-0864-EBBE-1A08BBFB666C}" dt="2021-12-14T15:11:14.869" v="319"/>
          <ac:spMkLst>
            <pc:docMk/>
            <pc:sldMk cId="2989539142" sldId="261"/>
            <ac:spMk id="35" creationId="{17115F77-2FAE-4CA7-9A7F-10D5F2C8F831}"/>
          </ac:spMkLst>
        </pc:spChg>
        <pc:spChg chg="add del">
          <ac:chgData name="STU - Lydia Taylor" userId="S::lydia.taylor@binfieldschool.com::4c87ea0e-ad22-4b47-9397-991d0f6d3832" providerId="AD" clId="Web-{506405B7-F9BD-0864-EBBE-1A08BBFB666C}" dt="2021-12-14T15:11:14.869" v="319"/>
          <ac:spMkLst>
            <pc:docMk/>
            <pc:sldMk cId="2989539142" sldId="261"/>
            <ac:spMk id="37" creationId="{5CD4C046-A04C-46CC-AFA3-6B0621F628C8}"/>
          </ac:spMkLst>
        </pc:spChg>
        <pc:spChg chg="add del">
          <ac:chgData name="STU - Lydia Taylor" userId="S::lydia.taylor@binfieldschool.com::4c87ea0e-ad22-4b47-9397-991d0f6d3832" providerId="AD" clId="Web-{506405B7-F9BD-0864-EBBE-1A08BBFB666C}" dt="2021-12-14T15:11:14.869" v="319"/>
          <ac:spMkLst>
            <pc:docMk/>
            <pc:sldMk cId="2989539142" sldId="261"/>
            <ac:spMk id="39" creationId="{25D5C296-F4B1-4AE5-8EEB-9FEB7ED17780}"/>
          </ac:spMkLst>
        </pc:spChg>
        <pc:spChg chg="add del">
          <ac:chgData name="STU - Lydia Taylor" userId="S::lydia.taylor@binfieldschool.com::4c87ea0e-ad22-4b47-9397-991d0f6d3832" providerId="AD" clId="Web-{506405B7-F9BD-0864-EBBE-1A08BBFB666C}" dt="2021-12-14T15:11:14.869" v="319"/>
          <ac:spMkLst>
            <pc:docMk/>
            <pc:sldMk cId="2989539142" sldId="261"/>
            <ac:spMk id="41" creationId="{9C1ACE66-194D-48C4-A14A-6933B35283F6}"/>
          </ac:spMkLst>
        </pc:spChg>
        <pc:spChg chg="add del">
          <ac:chgData name="STU - Lydia Taylor" userId="S::lydia.taylor@binfieldschool.com::4c87ea0e-ad22-4b47-9397-991d0f6d3832" providerId="AD" clId="Web-{506405B7-F9BD-0864-EBBE-1A08BBFB666C}" dt="2021-12-14T15:11:14.869" v="319"/>
          <ac:spMkLst>
            <pc:docMk/>
            <pc:sldMk cId="2989539142" sldId="261"/>
            <ac:spMk id="43" creationId="{025B886A-7ED1-4B77-819B-76ACBEFB07D0}"/>
          </ac:spMkLst>
        </pc:spChg>
        <pc:spChg chg="add del">
          <ac:chgData name="STU - Lydia Taylor" userId="S::lydia.taylor@binfieldschool.com::4c87ea0e-ad22-4b47-9397-991d0f6d3832" providerId="AD" clId="Web-{506405B7-F9BD-0864-EBBE-1A08BBFB666C}" dt="2021-12-14T15:12:47.730" v="370"/>
          <ac:spMkLst>
            <pc:docMk/>
            <pc:sldMk cId="2989539142" sldId="261"/>
            <ac:spMk id="48" creationId="{17115F77-2FAE-4CA7-9A7F-10D5F2C8F831}"/>
          </ac:spMkLst>
        </pc:spChg>
        <pc:spChg chg="add del">
          <ac:chgData name="STU - Lydia Taylor" userId="S::lydia.taylor@binfieldschool.com::4c87ea0e-ad22-4b47-9397-991d0f6d3832" providerId="AD" clId="Web-{506405B7-F9BD-0864-EBBE-1A08BBFB666C}" dt="2021-12-14T15:12:47.730" v="370"/>
          <ac:spMkLst>
            <pc:docMk/>
            <pc:sldMk cId="2989539142" sldId="261"/>
            <ac:spMk id="50" creationId="{5CD4C046-A04C-46CC-AFA3-6B0621F628C8}"/>
          </ac:spMkLst>
        </pc:spChg>
        <pc:spChg chg="add del">
          <ac:chgData name="STU - Lydia Taylor" userId="S::lydia.taylor@binfieldschool.com::4c87ea0e-ad22-4b47-9397-991d0f6d3832" providerId="AD" clId="Web-{506405B7-F9BD-0864-EBBE-1A08BBFB666C}" dt="2021-12-14T15:12:47.730" v="370"/>
          <ac:spMkLst>
            <pc:docMk/>
            <pc:sldMk cId="2989539142" sldId="261"/>
            <ac:spMk id="52" creationId="{25D5C296-F4B1-4AE5-8EEB-9FEB7ED17780}"/>
          </ac:spMkLst>
        </pc:spChg>
        <pc:spChg chg="add del">
          <ac:chgData name="STU - Lydia Taylor" userId="S::lydia.taylor@binfieldschool.com::4c87ea0e-ad22-4b47-9397-991d0f6d3832" providerId="AD" clId="Web-{506405B7-F9BD-0864-EBBE-1A08BBFB666C}" dt="2021-12-14T15:12:47.730" v="370"/>
          <ac:spMkLst>
            <pc:docMk/>
            <pc:sldMk cId="2989539142" sldId="261"/>
            <ac:spMk id="54" creationId="{9C1ACE66-194D-48C4-A14A-6933B35283F6}"/>
          </ac:spMkLst>
        </pc:spChg>
        <pc:spChg chg="add del">
          <ac:chgData name="STU - Lydia Taylor" userId="S::lydia.taylor@binfieldschool.com::4c87ea0e-ad22-4b47-9397-991d0f6d3832" providerId="AD" clId="Web-{506405B7-F9BD-0864-EBBE-1A08BBFB666C}" dt="2021-12-14T15:12:47.730" v="370"/>
          <ac:spMkLst>
            <pc:docMk/>
            <pc:sldMk cId="2989539142" sldId="261"/>
            <ac:spMk id="56" creationId="{025B886A-7ED1-4B77-819B-76ACBEFB07D0}"/>
          </ac:spMkLst>
        </pc:spChg>
        <pc:spChg chg="add">
          <ac:chgData name="STU - Lydia Taylor" userId="S::lydia.taylor@binfieldschool.com::4c87ea0e-ad22-4b47-9397-991d0f6d3832" providerId="AD" clId="Web-{506405B7-F9BD-0864-EBBE-1A08BBFB666C}" dt="2021-12-14T15:12:47.730" v="370"/>
          <ac:spMkLst>
            <pc:docMk/>
            <pc:sldMk cId="2989539142" sldId="261"/>
            <ac:spMk id="61" creationId="{17115F77-2FAE-4CA7-9A7F-10D5F2C8F831}"/>
          </ac:spMkLst>
        </pc:spChg>
        <pc:spChg chg="add">
          <ac:chgData name="STU - Lydia Taylor" userId="S::lydia.taylor@binfieldschool.com::4c87ea0e-ad22-4b47-9397-991d0f6d3832" providerId="AD" clId="Web-{506405B7-F9BD-0864-EBBE-1A08BBFB666C}" dt="2021-12-14T15:12:47.730" v="370"/>
          <ac:spMkLst>
            <pc:docMk/>
            <pc:sldMk cId="2989539142" sldId="261"/>
            <ac:spMk id="63" creationId="{5CD4C046-A04C-46CC-AFA3-6B0621F628C8}"/>
          </ac:spMkLst>
        </pc:spChg>
        <pc:spChg chg="add">
          <ac:chgData name="STU - Lydia Taylor" userId="S::lydia.taylor@binfieldschool.com::4c87ea0e-ad22-4b47-9397-991d0f6d3832" providerId="AD" clId="Web-{506405B7-F9BD-0864-EBBE-1A08BBFB666C}" dt="2021-12-14T15:12:47.730" v="370"/>
          <ac:spMkLst>
            <pc:docMk/>
            <pc:sldMk cId="2989539142" sldId="261"/>
            <ac:spMk id="65" creationId="{25D5C296-F4B1-4AE5-8EEB-9FEB7ED17780}"/>
          </ac:spMkLst>
        </pc:spChg>
        <pc:spChg chg="add">
          <ac:chgData name="STU - Lydia Taylor" userId="S::lydia.taylor@binfieldschool.com::4c87ea0e-ad22-4b47-9397-991d0f6d3832" providerId="AD" clId="Web-{506405B7-F9BD-0864-EBBE-1A08BBFB666C}" dt="2021-12-14T15:12:47.730" v="370"/>
          <ac:spMkLst>
            <pc:docMk/>
            <pc:sldMk cId="2989539142" sldId="261"/>
            <ac:spMk id="67" creationId="{9C1ACE66-194D-48C4-A14A-6933B35283F6}"/>
          </ac:spMkLst>
        </pc:spChg>
        <pc:spChg chg="add">
          <ac:chgData name="STU - Lydia Taylor" userId="S::lydia.taylor@binfieldschool.com::4c87ea0e-ad22-4b47-9397-991d0f6d3832" providerId="AD" clId="Web-{506405B7-F9BD-0864-EBBE-1A08BBFB666C}" dt="2021-12-14T15:12:47.730" v="370"/>
          <ac:spMkLst>
            <pc:docMk/>
            <pc:sldMk cId="2989539142" sldId="261"/>
            <ac:spMk id="69" creationId="{025B886A-7ED1-4B77-819B-76ACBEFB07D0}"/>
          </ac:spMkLst>
        </pc:spChg>
        <pc:picChg chg="add mod">
          <ac:chgData name="STU - Lydia Taylor" userId="S::lydia.taylor@binfieldschool.com::4c87ea0e-ad22-4b47-9397-991d0f6d3832" providerId="AD" clId="Web-{506405B7-F9BD-0864-EBBE-1A08BBFB666C}" dt="2021-12-14T15:10:58.275" v="313"/>
          <ac:picMkLst>
            <pc:docMk/>
            <pc:sldMk cId="2989539142" sldId="261"/>
            <ac:picMk id="18" creationId="{E24FBBBC-73AB-4DE2-ABDC-0ECABB65A5C1}"/>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85038F3-7460-461D-BE37-38CE7CDAD3D0}" type="doc">
      <dgm:prSet loTypeId="urn:microsoft.com/office/officeart/2005/8/layout/default" loCatId="list" qsTypeId="urn:microsoft.com/office/officeart/2005/8/quickstyle/simple1" qsCatId="simple" csTypeId="urn:microsoft.com/office/officeart/2005/8/colors/colorful2" csCatId="colorful"/>
      <dgm:spPr/>
      <dgm:t>
        <a:bodyPr/>
        <a:lstStyle/>
        <a:p>
          <a:endParaRPr lang="en-US"/>
        </a:p>
      </dgm:t>
    </dgm:pt>
    <dgm:pt modelId="{C247C167-2C9E-43CE-AE92-854BEC121CE7}">
      <dgm:prSet/>
      <dgm:spPr/>
      <dgm:t>
        <a:bodyPr/>
        <a:lstStyle/>
        <a:p>
          <a:r>
            <a:rPr lang="en-GB"/>
            <a:t>The Greeks gave us the Olympics the name comes from Olympia  in  Greece it is where the first Olympics took place.</a:t>
          </a:r>
          <a:endParaRPr lang="en-US"/>
        </a:p>
      </dgm:t>
    </dgm:pt>
    <dgm:pt modelId="{EECF452D-75B2-4D14-95C3-3DAC63FEF6F3}" type="parTrans" cxnId="{90E55FB8-D7D2-4721-8E8C-7B1AF7B3DDB8}">
      <dgm:prSet/>
      <dgm:spPr/>
      <dgm:t>
        <a:bodyPr/>
        <a:lstStyle/>
        <a:p>
          <a:endParaRPr lang="en-US"/>
        </a:p>
      </dgm:t>
    </dgm:pt>
    <dgm:pt modelId="{97E75989-4FAD-4D0B-910A-DEB500287197}" type="sibTrans" cxnId="{90E55FB8-D7D2-4721-8E8C-7B1AF7B3DDB8}">
      <dgm:prSet/>
      <dgm:spPr/>
      <dgm:t>
        <a:bodyPr/>
        <a:lstStyle/>
        <a:p>
          <a:endParaRPr lang="en-US"/>
        </a:p>
      </dgm:t>
    </dgm:pt>
    <dgm:pt modelId="{495B14C3-5AC7-42AA-BFD0-3954539F0C3F}">
      <dgm:prSet/>
      <dgm:spPr/>
      <dgm:t>
        <a:bodyPr/>
        <a:lstStyle/>
        <a:p>
          <a:r>
            <a:rPr lang="en-GB"/>
            <a:t>During the battle of the marathon in 776 BC  a man called Pheidippides ran 25 miles from Marathon to Athens and then to Sparta to gather up troops about this big war that was being attacked.</a:t>
          </a:r>
          <a:endParaRPr lang="en-US"/>
        </a:p>
      </dgm:t>
    </dgm:pt>
    <dgm:pt modelId="{7598B6FE-C11D-4F13-9E0A-5D54CD04C224}" type="parTrans" cxnId="{738FAE1E-6AA4-4F60-A15A-8BE6D995E5DD}">
      <dgm:prSet/>
      <dgm:spPr/>
      <dgm:t>
        <a:bodyPr/>
        <a:lstStyle/>
        <a:p>
          <a:endParaRPr lang="en-US"/>
        </a:p>
      </dgm:t>
    </dgm:pt>
    <dgm:pt modelId="{BD3DFC21-25C4-4FCA-AC74-F3A4EB4212FB}" type="sibTrans" cxnId="{738FAE1E-6AA4-4F60-A15A-8BE6D995E5DD}">
      <dgm:prSet/>
      <dgm:spPr/>
      <dgm:t>
        <a:bodyPr/>
        <a:lstStyle/>
        <a:p>
          <a:endParaRPr lang="en-US"/>
        </a:p>
      </dgm:t>
    </dgm:pt>
    <dgm:pt modelId="{553BC6E5-E2B0-47CA-BDDC-CFCFB86EB462}">
      <dgm:prSet/>
      <dgm:spPr/>
      <dgm:t>
        <a:bodyPr/>
        <a:lstStyle/>
        <a:p>
          <a:r>
            <a:rPr lang="en-GB"/>
            <a:t>The sports they did were running, jumping, and discus throwing. However, in 708 BC wrestling was also added.</a:t>
          </a:r>
          <a:endParaRPr lang="en-US"/>
        </a:p>
      </dgm:t>
    </dgm:pt>
    <dgm:pt modelId="{72228A10-9578-4339-833D-E8061D8BBE5D}" type="parTrans" cxnId="{71E740A1-3A1B-4CD5-A71C-DA7003AF38CD}">
      <dgm:prSet/>
      <dgm:spPr/>
      <dgm:t>
        <a:bodyPr/>
        <a:lstStyle/>
        <a:p>
          <a:endParaRPr lang="en-US"/>
        </a:p>
      </dgm:t>
    </dgm:pt>
    <dgm:pt modelId="{AD3FEF02-E4F2-44D2-A7CF-B50B50D50D2E}" type="sibTrans" cxnId="{71E740A1-3A1B-4CD5-A71C-DA7003AF38CD}">
      <dgm:prSet/>
      <dgm:spPr/>
      <dgm:t>
        <a:bodyPr/>
        <a:lstStyle/>
        <a:p>
          <a:endParaRPr lang="en-US"/>
        </a:p>
      </dgm:t>
    </dgm:pt>
    <dgm:pt modelId="{C9C88F53-CFD8-485C-B125-A98A5A0E4813}" type="pres">
      <dgm:prSet presAssocID="{685038F3-7460-461D-BE37-38CE7CDAD3D0}" presName="diagram" presStyleCnt="0">
        <dgm:presLayoutVars>
          <dgm:dir/>
          <dgm:resizeHandles val="exact"/>
        </dgm:presLayoutVars>
      </dgm:prSet>
      <dgm:spPr/>
      <dgm:t>
        <a:bodyPr/>
        <a:lstStyle/>
        <a:p>
          <a:endParaRPr lang="en-US"/>
        </a:p>
      </dgm:t>
    </dgm:pt>
    <dgm:pt modelId="{7E940396-73D7-42E2-96A8-23F7162AE57A}" type="pres">
      <dgm:prSet presAssocID="{C247C167-2C9E-43CE-AE92-854BEC121CE7}" presName="node" presStyleLbl="node1" presStyleIdx="0" presStyleCnt="3">
        <dgm:presLayoutVars>
          <dgm:bulletEnabled val="1"/>
        </dgm:presLayoutVars>
      </dgm:prSet>
      <dgm:spPr/>
      <dgm:t>
        <a:bodyPr/>
        <a:lstStyle/>
        <a:p>
          <a:endParaRPr lang="en-US"/>
        </a:p>
      </dgm:t>
    </dgm:pt>
    <dgm:pt modelId="{EED68EDB-BDA7-45C6-9904-0E9E21B1B60F}" type="pres">
      <dgm:prSet presAssocID="{97E75989-4FAD-4D0B-910A-DEB500287197}" presName="sibTrans" presStyleCnt="0"/>
      <dgm:spPr/>
    </dgm:pt>
    <dgm:pt modelId="{8EC77EB0-A4B0-4722-B351-107C2D8AEE50}" type="pres">
      <dgm:prSet presAssocID="{495B14C3-5AC7-42AA-BFD0-3954539F0C3F}" presName="node" presStyleLbl="node1" presStyleIdx="1" presStyleCnt="3">
        <dgm:presLayoutVars>
          <dgm:bulletEnabled val="1"/>
        </dgm:presLayoutVars>
      </dgm:prSet>
      <dgm:spPr/>
      <dgm:t>
        <a:bodyPr/>
        <a:lstStyle/>
        <a:p>
          <a:endParaRPr lang="en-US"/>
        </a:p>
      </dgm:t>
    </dgm:pt>
    <dgm:pt modelId="{0CE3D02F-B745-4442-B88D-CDBFB6B88D7C}" type="pres">
      <dgm:prSet presAssocID="{BD3DFC21-25C4-4FCA-AC74-F3A4EB4212FB}" presName="sibTrans" presStyleCnt="0"/>
      <dgm:spPr/>
    </dgm:pt>
    <dgm:pt modelId="{9063CD29-4F6B-4A1D-9BDF-18AC366EAADC}" type="pres">
      <dgm:prSet presAssocID="{553BC6E5-E2B0-47CA-BDDC-CFCFB86EB462}" presName="node" presStyleLbl="node1" presStyleIdx="2" presStyleCnt="3">
        <dgm:presLayoutVars>
          <dgm:bulletEnabled val="1"/>
        </dgm:presLayoutVars>
      </dgm:prSet>
      <dgm:spPr/>
      <dgm:t>
        <a:bodyPr/>
        <a:lstStyle/>
        <a:p>
          <a:endParaRPr lang="en-US"/>
        </a:p>
      </dgm:t>
    </dgm:pt>
  </dgm:ptLst>
  <dgm:cxnLst>
    <dgm:cxn modelId="{738FAE1E-6AA4-4F60-A15A-8BE6D995E5DD}" srcId="{685038F3-7460-461D-BE37-38CE7CDAD3D0}" destId="{495B14C3-5AC7-42AA-BFD0-3954539F0C3F}" srcOrd="1" destOrd="0" parTransId="{7598B6FE-C11D-4F13-9E0A-5D54CD04C224}" sibTransId="{BD3DFC21-25C4-4FCA-AC74-F3A4EB4212FB}"/>
    <dgm:cxn modelId="{2E70CAC5-3055-4EA9-929B-BAC694D0FA3A}" type="presOf" srcId="{C247C167-2C9E-43CE-AE92-854BEC121CE7}" destId="{7E940396-73D7-42E2-96A8-23F7162AE57A}" srcOrd="0" destOrd="0" presId="urn:microsoft.com/office/officeart/2005/8/layout/default"/>
    <dgm:cxn modelId="{19DCE022-26B3-4BF1-BF74-2D6AD92A798D}" type="presOf" srcId="{553BC6E5-E2B0-47CA-BDDC-CFCFB86EB462}" destId="{9063CD29-4F6B-4A1D-9BDF-18AC366EAADC}" srcOrd="0" destOrd="0" presId="urn:microsoft.com/office/officeart/2005/8/layout/default"/>
    <dgm:cxn modelId="{FD557DD5-3BC8-4EC9-9252-2FF55DA63BDC}" type="presOf" srcId="{495B14C3-5AC7-42AA-BFD0-3954539F0C3F}" destId="{8EC77EB0-A4B0-4722-B351-107C2D8AEE50}" srcOrd="0" destOrd="0" presId="urn:microsoft.com/office/officeart/2005/8/layout/default"/>
    <dgm:cxn modelId="{FBD44FB4-AB5D-4FD9-A706-4D2AB4A21896}" type="presOf" srcId="{685038F3-7460-461D-BE37-38CE7CDAD3D0}" destId="{C9C88F53-CFD8-485C-B125-A98A5A0E4813}" srcOrd="0" destOrd="0" presId="urn:microsoft.com/office/officeart/2005/8/layout/default"/>
    <dgm:cxn modelId="{90E55FB8-D7D2-4721-8E8C-7B1AF7B3DDB8}" srcId="{685038F3-7460-461D-BE37-38CE7CDAD3D0}" destId="{C247C167-2C9E-43CE-AE92-854BEC121CE7}" srcOrd="0" destOrd="0" parTransId="{EECF452D-75B2-4D14-95C3-3DAC63FEF6F3}" sibTransId="{97E75989-4FAD-4D0B-910A-DEB500287197}"/>
    <dgm:cxn modelId="{71E740A1-3A1B-4CD5-A71C-DA7003AF38CD}" srcId="{685038F3-7460-461D-BE37-38CE7CDAD3D0}" destId="{553BC6E5-E2B0-47CA-BDDC-CFCFB86EB462}" srcOrd="2" destOrd="0" parTransId="{72228A10-9578-4339-833D-E8061D8BBE5D}" sibTransId="{AD3FEF02-E4F2-44D2-A7CF-B50B50D50D2E}"/>
    <dgm:cxn modelId="{C505C2F8-E2A9-4FB4-BDFF-13AFB96729F8}" type="presParOf" srcId="{C9C88F53-CFD8-485C-B125-A98A5A0E4813}" destId="{7E940396-73D7-42E2-96A8-23F7162AE57A}" srcOrd="0" destOrd="0" presId="urn:microsoft.com/office/officeart/2005/8/layout/default"/>
    <dgm:cxn modelId="{A8EBD820-9C1D-4DAC-80B0-E0144A453B58}" type="presParOf" srcId="{C9C88F53-CFD8-485C-B125-A98A5A0E4813}" destId="{EED68EDB-BDA7-45C6-9904-0E9E21B1B60F}" srcOrd="1" destOrd="0" presId="urn:microsoft.com/office/officeart/2005/8/layout/default"/>
    <dgm:cxn modelId="{A855F9A7-80BD-455C-AF65-A9F05747B2EE}" type="presParOf" srcId="{C9C88F53-CFD8-485C-B125-A98A5A0E4813}" destId="{8EC77EB0-A4B0-4722-B351-107C2D8AEE50}" srcOrd="2" destOrd="0" presId="urn:microsoft.com/office/officeart/2005/8/layout/default"/>
    <dgm:cxn modelId="{CDF3EFE3-9972-492E-811E-069499A58228}" type="presParOf" srcId="{C9C88F53-CFD8-485C-B125-A98A5A0E4813}" destId="{0CE3D02F-B745-4442-B88D-CDBFB6B88D7C}" srcOrd="3" destOrd="0" presId="urn:microsoft.com/office/officeart/2005/8/layout/default"/>
    <dgm:cxn modelId="{2FF86C26-249F-4722-9EE1-7086016D26A0}" type="presParOf" srcId="{C9C88F53-CFD8-485C-B125-A98A5A0E4813}" destId="{9063CD29-4F6B-4A1D-9BDF-18AC366EAADC}"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940396-73D7-42E2-96A8-23F7162AE57A}">
      <dsp:nvSpPr>
        <dsp:cNvPr id="0" name=""/>
        <dsp:cNvSpPr/>
      </dsp:nvSpPr>
      <dsp:spPr>
        <a:xfrm>
          <a:off x="943" y="152163"/>
          <a:ext cx="3679228" cy="2207537"/>
        </a:xfrm>
        <a:prstGeom prst="rect">
          <a:avLst/>
        </a:prstGeom>
        <a:solidFill>
          <a:schemeClr val="accent2">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The Greeks gave us the Olympics the name comes from Olympia  in  Greece it is where the first Olympics took place.</a:t>
          </a:r>
          <a:endParaRPr lang="en-US" sz="2000" kern="1200"/>
        </a:p>
      </dsp:txBody>
      <dsp:txXfrm>
        <a:off x="943" y="152163"/>
        <a:ext cx="3679228" cy="2207537"/>
      </dsp:txXfrm>
    </dsp:sp>
    <dsp:sp modelId="{8EC77EB0-A4B0-4722-B351-107C2D8AEE50}">
      <dsp:nvSpPr>
        <dsp:cNvPr id="0" name=""/>
        <dsp:cNvSpPr/>
      </dsp:nvSpPr>
      <dsp:spPr>
        <a:xfrm>
          <a:off x="4048094" y="152163"/>
          <a:ext cx="3679228" cy="2207537"/>
        </a:xfrm>
        <a:prstGeom prst="rect">
          <a:avLst/>
        </a:prstGeom>
        <a:solidFill>
          <a:schemeClr val="accent2">
            <a:hueOff val="977227"/>
            <a:satOff val="-15767"/>
            <a:lumOff val="-2745"/>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During the battle of the marathon in 776 BC  a man called Pheidippides ran 25 miles from Marathon to Athens and then to Sparta to gather up troops about this big war that was being attacked.</a:t>
          </a:r>
          <a:endParaRPr lang="en-US" sz="2000" kern="1200"/>
        </a:p>
      </dsp:txBody>
      <dsp:txXfrm>
        <a:off x="4048094" y="152163"/>
        <a:ext cx="3679228" cy="2207537"/>
      </dsp:txXfrm>
    </dsp:sp>
    <dsp:sp modelId="{9063CD29-4F6B-4A1D-9BDF-18AC366EAADC}">
      <dsp:nvSpPr>
        <dsp:cNvPr id="0" name=""/>
        <dsp:cNvSpPr/>
      </dsp:nvSpPr>
      <dsp:spPr>
        <a:xfrm>
          <a:off x="2024519" y="2727623"/>
          <a:ext cx="3679228" cy="2207537"/>
        </a:xfrm>
        <a:prstGeom prst="rect">
          <a:avLst/>
        </a:prstGeom>
        <a:solidFill>
          <a:schemeClr val="accent2">
            <a:hueOff val="1954454"/>
            <a:satOff val="-31534"/>
            <a:lumOff val="-549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n-GB" sz="2000" kern="1200"/>
            <a:t>The sports they did were running, jumping, and discus throwing. However, in 708 BC wrestling was also added.</a:t>
          </a:r>
          <a:endParaRPr lang="en-US" sz="2000" kern="1200"/>
        </a:p>
      </dsp:txBody>
      <dsp:txXfrm>
        <a:off x="2024519" y="2727623"/>
        <a:ext cx="3679228" cy="2207537"/>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4" name="Date Placeholder 3"/>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260286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826175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dirty="0"/>
              <a:t>Click to edit Master title style</a:t>
            </a:r>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6601717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Date Placeholder 7"/>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750039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Date Placeholder 1"/>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690177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2" name="Date Placeholder 1"/>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631249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58236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dirty="0"/>
              <a:t>Click to edit Master title style</a:t>
            </a:r>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741988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dirty="0"/>
              <a:t>Click to edit Master title style</a:t>
            </a:r>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41849726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27090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5586B75A-687E-405C-8A0B-8D00578BA2C3}" type="datetimeFigureOut">
              <a:rPr lang="en-US" dirty="0"/>
              <a:pPr/>
              <a:t>12/14/2021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9441641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dirty="0"/>
              <a:t>Click to edit Master title style</a:t>
            </a:r>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12/14/2021</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310600934"/>
      </p:ext>
    </p:extLst>
  </p:cSld>
  <p:clrMap bg1="lt1" tx1="dk1" bg2="lt2" tx2="dk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8">
            <a:extLst>
              <a:ext uri="{FF2B5EF4-FFF2-40B4-BE49-F238E27FC236}">
                <a16:creationId xmlns:a16="http://schemas.microsoft.com/office/drawing/2014/main" id="{25D5C296-F4B1-4AE5-8EEB-9FEB7ED177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BB93802A-194F-4019-859A-E6635F4E6ACE}"/>
              </a:ext>
            </a:extLst>
          </p:cNvPr>
          <p:cNvPicPr>
            <a:picLocks noChangeAspect="1"/>
          </p:cNvPicPr>
          <p:nvPr/>
        </p:nvPicPr>
        <p:blipFill rotWithShape="1">
          <a:blip r:embed="rId2">
            <a:duotone>
              <a:schemeClr val="accent1">
                <a:shade val="45000"/>
                <a:satMod val="135000"/>
              </a:schemeClr>
              <a:prstClr val="white"/>
            </a:duotone>
          </a:blip>
          <a:srcRect l="9091" t="13226" r="1" b="18575"/>
          <a:stretch/>
        </p:blipFill>
        <p:spPr>
          <a:xfrm>
            <a:off x="20" y="10"/>
            <a:ext cx="12191980" cy="6857990"/>
          </a:xfrm>
          <a:prstGeom prst="rect">
            <a:avLst/>
          </a:prstGeom>
        </p:spPr>
      </p:pic>
      <p:sp>
        <p:nvSpPr>
          <p:cNvPr id="10" name="Rectangle 10">
            <a:extLst>
              <a:ext uri="{FF2B5EF4-FFF2-40B4-BE49-F238E27FC236}">
                <a16:creationId xmlns:a16="http://schemas.microsoft.com/office/drawing/2014/main" id="{9C1ACE66-194D-48C4-A14A-6933B3528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lumMod val="50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43467" y="1298448"/>
            <a:ext cx="3685070" cy="3255264"/>
          </a:xfrm>
        </p:spPr>
        <p:txBody>
          <a:bodyPr>
            <a:normAutofit/>
          </a:bodyPr>
          <a:lstStyle/>
          <a:p>
            <a:r>
              <a:rPr lang="en-GB" sz="5000" dirty="0">
                <a:cs typeface="Calibri Light"/>
              </a:rPr>
              <a:t>What impact did the Greeks have on the world?</a:t>
            </a:r>
          </a:p>
        </p:txBody>
      </p:sp>
      <p:sp>
        <p:nvSpPr>
          <p:cNvPr id="3" name="Subtitle 2"/>
          <p:cNvSpPr>
            <a:spLocks noGrp="1"/>
          </p:cNvSpPr>
          <p:nvPr>
            <p:ph type="subTitle" idx="1"/>
          </p:nvPr>
        </p:nvSpPr>
        <p:spPr>
          <a:xfrm>
            <a:off x="643467" y="4670246"/>
            <a:ext cx="3685069" cy="914400"/>
          </a:xfrm>
        </p:spPr>
        <p:txBody>
          <a:bodyPr>
            <a:normAutofit/>
          </a:bodyPr>
          <a:lstStyle/>
          <a:p>
            <a:r>
              <a:rPr lang="en-GB" dirty="0">
                <a:ea typeface="Meiryo"/>
              </a:rPr>
              <a:t>Let's explore what the Greeks left behind...</a:t>
            </a:r>
            <a:endParaRPr lang="en-GB" dirty="0"/>
          </a:p>
        </p:txBody>
      </p:sp>
      <p:sp>
        <p:nvSpPr>
          <p:cNvPr id="12" name="Rectangle 12">
            <a:extLst>
              <a:ext uri="{FF2B5EF4-FFF2-40B4-BE49-F238E27FC236}">
                <a16:creationId xmlns:a16="http://schemas.microsoft.com/office/drawing/2014/main" id="{025B886A-7ED1-4B77-819B-76ACBEFB07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2EF21-425D-43AB-AE6B-5367ED221759}"/>
              </a:ext>
            </a:extLst>
          </p:cNvPr>
          <p:cNvSpPr>
            <a:spLocks noGrp="1"/>
          </p:cNvSpPr>
          <p:nvPr>
            <p:ph type="title"/>
          </p:nvPr>
        </p:nvSpPr>
        <p:spPr>
          <a:xfrm>
            <a:off x="252919" y="1123837"/>
            <a:ext cx="2947482" cy="4601183"/>
          </a:xfrm>
        </p:spPr>
        <p:txBody>
          <a:bodyPr>
            <a:normAutofit/>
          </a:bodyPr>
          <a:lstStyle/>
          <a:p>
            <a:r>
              <a:rPr lang="en-GB">
                <a:ea typeface="Meiryo"/>
              </a:rPr>
              <a:t>                    </a:t>
            </a:r>
            <a:r>
              <a:rPr lang="en-GB" u="sng">
                <a:ea typeface="Meiryo"/>
              </a:rPr>
              <a:t>Sport</a:t>
            </a:r>
            <a:endParaRPr lang="en-GB" u="sng"/>
          </a:p>
        </p:txBody>
      </p:sp>
      <p:graphicFrame>
        <p:nvGraphicFramePr>
          <p:cNvPr id="17" name="Content Placeholder 2">
            <a:extLst>
              <a:ext uri="{FF2B5EF4-FFF2-40B4-BE49-F238E27FC236}">
                <a16:creationId xmlns:a16="http://schemas.microsoft.com/office/drawing/2014/main" id="{46BFAF35-FADB-43A4-8A4D-C94DE6B057B2}"/>
              </a:ext>
            </a:extLst>
          </p:cNvPr>
          <p:cNvGraphicFramePr>
            <a:graphicFrameLocks noGrp="1"/>
          </p:cNvGraphicFramePr>
          <p:nvPr>
            <p:ph idx="1"/>
            <p:extLst>
              <p:ext uri="{D42A27DB-BD31-4B8C-83A1-F6EECF244321}">
                <p14:modId xmlns:p14="http://schemas.microsoft.com/office/powerpoint/2010/main" val="2516845788"/>
              </p:ext>
            </p:extLst>
          </p:nvPr>
        </p:nvGraphicFramePr>
        <p:xfrm>
          <a:off x="3759896" y="885459"/>
          <a:ext cx="7728267" cy="50873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50399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7">
            <a:extLst>
              <a:ext uri="{FF2B5EF4-FFF2-40B4-BE49-F238E27FC236}">
                <a16:creationId xmlns:a16="http://schemas.microsoft.com/office/drawing/2014/main" id="{25D5C296-F4B1-4AE5-8EEB-9FEB7ED177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3E2CBC9-3678-49A0-A36C-14022F1AC69F}"/>
              </a:ext>
            </a:extLst>
          </p:cNvPr>
          <p:cNvPicPr>
            <a:picLocks noChangeAspect="1"/>
          </p:cNvPicPr>
          <p:nvPr/>
        </p:nvPicPr>
        <p:blipFill rotWithShape="1">
          <a:blip r:embed="rId2">
            <a:duotone>
              <a:schemeClr val="accent1">
                <a:shade val="45000"/>
                <a:satMod val="135000"/>
              </a:schemeClr>
              <a:prstClr val="white"/>
            </a:duotone>
          </a:blip>
          <a:srcRect t="5997" r="11942" b="3095"/>
          <a:stretch/>
        </p:blipFill>
        <p:spPr>
          <a:xfrm>
            <a:off x="-605098" y="-11207"/>
            <a:ext cx="12188932" cy="6858000"/>
          </a:xfrm>
          <a:prstGeom prst="rect">
            <a:avLst/>
          </a:prstGeom>
        </p:spPr>
      </p:pic>
      <p:sp>
        <p:nvSpPr>
          <p:cNvPr id="16" name="Rectangle 19">
            <a:extLst>
              <a:ext uri="{FF2B5EF4-FFF2-40B4-BE49-F238E27FC236}">
                <a16:creationId xmlns:a16="http://schemas.microsoft.com/office/drawing/2014/main" id="{9C1ACE66-194D-48C4-A14A-6933B3528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lumMod val="50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2A48948-8E13-495A-8205-14143E09983D}"/>
              </a:ext>
            </a:extLst>
          </p:cNvPr>
          <p:cNvSpPr>
            <a:spLocks noGrp="1"/>
          </p:cNvSpPr>
          <p:nvPr>
            <p:ph type="ctrTitle"/>
          </p:nvPr>
        </p:nvSpPr>
        <p:spPr>
          <a:xfrm rot="20880000">
            <a:off x="1312009" y="1701000"/>
            <a:ext cx="3236835" cy="868411"/>
          </a:xfrm>
        </p:spPr>
        <p:txBody>
          <a:bodyPr>
            <a:normAutofit/>
          </a:bodyPr>
          <a:lstStyle/>
          <a:p>
            <a:r>
              <a:rPr lang="en-GB" sz="5000" dirty="0"/>
              <a:t>Health</a:t>
            </a:r>
          </a:p>
        </p:txBody>
      </p:sp>
      <p:sp>
        <p:nvSpPr>
          <p:cNvPr id="3" name="Subtitle 2">
            <a:extLst>
              <a:ext uri="{FF2B5EF4-FFF2-40B4-BE49-F238E27FC236}">
                <a16:creationId xmlns:a16="http://schemas.microsoft.com/office/drawing/2014/main" id="{DF6F0D2B-88BD-4F50-96B6-455367046D3C}"/>
              </a:ext>
            </a:extLst>
          </p:cNvPr>
          <p:cNvSpPr>
            <a:spLocks noGrp="1"/>
          </p:cNvSpPr>
          <p:nvPr>
            <p:ph type="subTitle" idx="1"/>
          </p:nvPr>
        </p:nvSpPr>
        <p:spPr>
          <a:xfrm rot="-240000">
            <a:off x="240056" y="3034189"/>
            <a:ext cx="4357421" cy="4320987"/>
          </a:xfrm>
        </p:spPr>
        <p:txBody>
          <a:bodyPr>
            <a:normAutofit/>
          </a:bodyPr>
          <a:lstStyle/>
          <a:p>
            <a:r>
              <a:rPr lang="en-GB" dirty="0"/>
              <a:t>In honour of Hippocrates, doctors  HAD to swear an oath that they would protect all their patients and to keep them healthy.</a:t>
            </a:r>
          </a:p>
          <a:p>
            <a:r>
              <a:rPr lang="en-GB" dirty="0"/>
              <a:t>"Treat the sick to best of ones, ability, persevere patient privacy, teach secrets  of medicine to the next generation."</a:t>
            </a:r>
          </a:p>
        </p:txBody>
      </p:sp>
      <p:sp>
        <p:nvSpPr>
          <p:cNvPr id="22" name="Rectangle 21">
            <a:extLst>
              <a:ext uri="{FF2B5EF4-FFF2-40B4-BE49-F238E27FC236}">
                <a16:creationId xmlns:a16="http://schemas.microsoft.com/office/drawing/2014/main" id="{025B886A-7ED1-4B77-819B-76ACBEFB07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455183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DB8424AB-D56B-4256-866A-5B54DE93C2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5" name="Rectangle 74">
            <a:extLst>
              <a:ext uri="{FF2B5EF4-FFF2-40B4-BE49-F238E27FC236}">
                <a16:creationId xmlns:a16="http://schemas.microsoft.com/office/drawing/2014/main" id="{FC999C28-AD33-4EB7-A5F1-C06D10A5FDF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77" name="Rectangle 76">
            <a:extLst>
              <a:ext uri="{FF2B5EF4-FFF2-40B4-BE49-F238E27FC236}">
                <a16:creationId xmlns:a16="http://schemas.microsoft.com/office/drawing/2014/main" id="{07CBBDD0-4420-4A50-96AB-392F9B97CF0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465BA403-54B9-4A0B-BC79-028C495C038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7552943"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AED6D6D-60F1-4C09-950D-3D6C0F956217}"/>
              </a:ext>
            </a:extLst>
          </p:cNvPr>
          <p:cNvSpPr>
            <a:spLocks noGrp="1"/>
          </p:cNvSpPr>
          <p:nvPr>
            <p:ph type="title"/>
          </p:nvPr>
        </p:nvSpPr>
        <p:spPr>
          <a:xfrm>
            <a:off x="1989881" y="818319"/>
            <a:ext cx="4708422" cy="1802236"/>
          </a:xfrm>
        </p:spPr>
        <p:txBody>
          <a:bodyPr vert="horz" lIns="91440" tIns="45720" rIns="91440" bIns="45720" rtlCol="0" anchor="b">
            <a:normAutofit/>
          </a:bodyPr>
          <a:lstStyle/>
          <a:p>
            <a:r>
              <a:rPr lang="en-US" dirty="0">
                <a:ln w="15875">
                  <a:solidFill>
                    <a:srgbClr val="FFFFFF"/>
                  </a:solidFill>
                </a:ln>
                <a:solidFill>
                  <a:srgbClr val="FFFFFF"/>
                </a:solidFill>
              </a:rPr>
              <a:t>Education</a:t>
            </a:r>
          </a:p>
        </p:txBody>
      </p:sp>
      <p:sp>
        <p:nvSpPr>
          <p:cNvPr id="3" name="Text Placeholder 2">
            <a:extLst>
              <a:ext uri="{FF2B5EF4-FFF2-40B4-BE49-F238E27FC236}">
                <a16:creationId xmlns:a16="http://schemas.microsoft.com/office/drawing/2014/main" id="{BB74461A-D598-4DBA-8B99-10E749AB1E15}"/>
              </a:ext>
            </a:extLst>
          </p:cNvPr>
          <p:cNvSpPr>
            <a:spLocks noGrp="1"/>
          </p:cNvSpPr>
          <p:nvPr>
            <p:ph type="body" idx="1"/>
          </p:nvPr>
        </p:nvSpPr>
        <p:spPr>
          <a:xfrm>
            <a:off x="656377" y="3131307"/>
            <a:ext cx="6374078" cy="2854451"/>
          </a:xfrm>
        </p:spPr>
        <p:txBody>
          <a:bodyPr vert="horz" lIns="91440" tIns="45720" rIns="91440" bIns="45720" rtlCol="0" anchor="t">
            <a:normAutofit/>
          </a:bodyPr>
          <a:lstStyle/>
          <a:p>
            <a:r>
              <a:rPr lang="en-US" sz="2000" dirty="0">
                <a:solidFill>
                  <a:schemeClr val="accent1">
                    <a:lumMod val="20000"/>
                    <a:lumOff val="80000"/>
                  </a:schemeClr>
                </a:solidFill>
              </a:rPr>
              <a:t>In Sparta boys could go to school but it was more like training than school. They had to hunt their own food like it was survival camp. Girls, on the other hand, trained too  and were treated equally to other genders.</a:t>
            </a:r>
          </a:p>
          <a:p>
            <a:pPr algn="ctr"/>
            <a:r>
              <a:rPr lang="en-US" sz="2000" dirty="0">
                <a:solidFill>
                  <a:schemeClr val="accent1">
                    <a:lumMod val="20000"/>
                    <a:lumOff val="80000"/>
                  </a:schemeClr>
                </a:solidFill>
              </a:rPr>
              <a:t>However, in Athens, boys went to school and did </a:t>
            </a:r>
            <a:r>
              <a:rPr lang="en-US" sz="2000" dirty="0" err="1">
                <a:solidFill>
                  <a:schemeClr val="accent1">
                    <a:lumMod val="20000"/>
                    <a:lumOff val="80000"/>
                  </a:schemeClr>
                </a:solidFill>
              </a:rPr>
              <a:t>Grammata</a:t>
            </a:r>
            <a:r>
              <a:rPr lang="en-US" sz="2000" dirty="0">
                <a:solidFill>
                  <a:schemeClr val="accent1">
                    <a:lumMod val="20000"/>
                    <a:lumOff val="80000"/>
                  </a:schemeClr>
                </a:solidFill>
              </a:rPr>
              <a:t> ( reading, writing and arithmetic) Music, and Physical education. Girls helped at home </a:t>
            </a:r>
          </a:p>
          <a:p>
            <a:endParaRPr lang="en-US" sz="2000" dirty="0">
              <a:solidFill>
                <a:schemeClr val="accent1">
                  <a:lumMod val="20000"/>
                  <a:lumOff val="80000"/>
                </a:schemeClr>
              </a:solidFill>
            </a:endParaRPr>
          </a:p>
        </p:txBody>
      </p:sp>
      <p:pic>
        <p:nvPicPr>
          <p:cNvPr id="24" name="Graphic 23" descr="Classroom">
            <a:extLst>
              <a:ext uri="{FF2B5EF4-FFF2-40B4-BE49-F238E27FC236}">
                <a16:creationId xmlns:a16="http://schemas.microsoft.com/office/drawing/2014/main" id="{E86A04B3-58D5-4BAF-B4CD-1AE82F5CBC9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8037574" y="1695799"/>
            <a:ext cx="3458249" cy="3458249"/>
          </a:xfrm>
          <a:prstGeom prst="rect">
            <a:avLst/>
          </a:prstGeom>
        </p:spPr>
      </p:pic>
      <p:sp>
        <p:nvSpPr>
          <p:cNvPr id="81" name="Rectangle 80">
            <a:extLst>
              <a:ext uri="{FF2B5EF4-FFF2-40B4-BE49-F238E27FC236}">
                <a16:creationId xmlns:a16="http://schemas.microsoft.com/office/drawing/2014/main" id="{DC8C6883-513A-4FE8-8B55-7AA2A13A9B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170180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667CD-C9E3-4E6A-9ED9-2F8FCF5ABC64}"/>
              </a:ext>
            </a:extLst>
          </p:cNvPr>
          <p:cNvSpPr>
            <a:spLocks noGrp="1"/>
          </p:cNvSpPr>
          <p:nvPr>
            <p:ph type="title"/>
          </p:nvPr>
        </p:nvSpPr>
        <p:spPr>
          <a:xfrm>
            <a:off x="3760450" y="712294"/>
            <a:ext cx="7315200" cy="900880"/>
          </a:xfrm>
        </p:spPr>
        <p:txBody>
          <a:bodyPr/>
          <a:lstStyle/>
          <a:p>
            <a:r>
              <a:rPr lang="en-GB" dirty="0"/>
              <a:t>Democracy</a:t>
            </a:r>
          </a:p>
        </p:txBody>
      </p:sp>
      <p:sp>
        <p:nvSpPr>
          <p:cNvPr id="3" name="Text Placeholder 2">
            <a:extLst>
              <a:ext uri="{FF2B5EF4-FFF2-40B4-BE49-F238E27FC236}">
                <a16:creationId xmlns:a16="http://schemas.microsoft.com/office/drawing/2014/main" id="{C9F78F46-B9EC-4D49-B920-1BD66DD98DBD}"/>
              </a:ext>
            </a:extLst>
          </p:cNvPr>
          <p:cNvSpPr>
            <a:spLocks noGrp="1"/>
          </p:cNvSpPr>
          <p:nvPr>
            <p:ph type="body" idx="1"/>
          </p:nvPr>
        </p:nvSpPr>
        <p:spPr>
          <a:xfrm>
            <a:off x="3886200" y="1800431"/>
            <a:ext cx="7315200" cy="3786553"/>
          </a:xfrm>
        </p:spPr>
        <p:txBody>
          <a:bodyPr/>
          <a:lstStyle/>
          <a:p>
            <a:r>
              <a:rPr lang="en-GB" dirty="0"/>
              <a:t>Democracy means people-power.</a:t>
            </a:r>
          </a:p>
          <a:p>
            <a:r>
              <a:rPr lang="en-GB" dirty="0"/>
              <a:t>They gave us democracy which we use today. To decide who runs the country. In ancient Athens, they met quite often to vote on the laws that change their lives day to day, using an array of hands. Women, slaves and foreigners were not allowed to voted according to rules and regulations so basically only men from Greece were allowed to vote.</a:t>
            </a:r>
          </a:p>
        </p:txBody>
      </p:sp>
      <p:pic>
        <p:nvPicPr>
          <p:cNvPr id="6" name="Picture 6" descr="A picture containing wall, old, several, stone&#10;&#10;Description automatically generated">
            <a:extLst>
              <a:ext uri="{FF2B5EF4-FFF2-40B4-BE49-F238E27FC236}">
                <a16:creationId xmlns:a16="http://schemas.microsoft.com/office/drawing/2014/main" id="{5E2FC4AF-2A85-42FD-8A40-F8762E7DC905}"/>
              </a:ext>
            </a:extLst>
          </p:cNvPr>
          <p:cNvPicPr>
            <a:picLocks noChangeAspect="1"/>
          </p:cNvPicPr>
          <p:nvPr/>
        </p:nvPicPr>
        <p:blipFill>
          <a:blip r:embed="rId2"/>
          <a:stretch>
            <a:fillRect/>
          </a:stretch>
        </p:blipFill>
        <p:spPr>
          <a:xfrm>
            <a:off x="269631" y="949049"/>
            <a:ext cx="2743199" cy="1872826"/>
          </a:xfrm>
          <a:prstGeom prst="rect">
            <a:avLst/>
          </a:prstGeom>
        </p:spPr>
      </p:pic>
    </p:spTree>
    <p:extLst>
      <p:ext uri="{BB962C8B-B14F-4D97-AF65-F5344CB8AC3E}">
        <p14:creationId xmlns:p14="http://schemas.microsoft.com/office/powerpoint/2010/main" val="3407433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 name="Rectangle 60">
            <a:extLst>
              <a:ext uri="{FF2B5EF4-FFF2-40B4-BE49-F238E27FC236}">
                <a16:creationId xmlns:a16="http://schemas.microsoft.com/office/drawing/2014/main" id="{17115F77-2FAE-4CA7-9A7F-10D5F2C8F83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Rectangle 62">
            <a:extLst>
              <a:ext uri="{FF2B5EF4-FFF2-40B4-BE49-F238E27FC236}">
                <a16:creationId xmlns:a16="http://schemas.microsoft.com/office/drawing/2014/main" id="{5CD4C046-A04C-46CC-AFA3-6B0621F628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65" name="Rectangle 64">
            <a:extLst>
              <a:ext uri="{FF2B5EF4-FFF2-40B4-BE49-F238E27FC236}">
                <a16:creationId xmlns:a16="http://schemas.microsoft.com/office/drawing/2014/main" id="{25D5C296-F4B1-4AE5-8EEB-9FEB7ED177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Blood in a test tube">
            <a:extLst>
              <a:ext uri="{FF2B5EF4-FFF2-40B4-BE49-F238E27FC236}">
                <a16:creationId xmlns:a16="http://schemas.microsoft.com/office/drawing/2014/main" id="{E24FBBBC-73AB-4DE2-ABDC-0ECABB65A5C1}"/>
              </a:ext>
            </a:extLst>
          </p:cNvPr>
          <p:cNvPicPr>
            <a:picLocks noChangeAspect="1"/>
          </p:cNvPicPr>
          <p:nvPr/>
        </p:nvPicPr>
        <p:blipFill rotWithShape="1">
          <a:blip r:embed="rId2">
            <a:duotone>
              <a:schemeClr val="accent1">
                <a:shade val="45000"/>
                <a:satMod val="135000"/>
              </a:schemeClr>
              <a:prstClr val="white"/>
            </a:duotone>
          </a:blip>
          <a:srcRect t="4542" r="9092" b="18831"/>
          <a:stretch/>
        </p:blipFill>
        <p:spPr>
          <a:xfrm>
            <a:off x="20" y="-1"/>
            <a:ext cx="12188932" cy="6858000"/>
          </a:xfrm>
          <a:prstGeom prst="rect">
            <a:avLst/>
          </a:prstGeom>
        </p:spPr>
      </p:pic>
      <p:sp>
        <p:nvSpPr>
          <p:cNvPr id="67" name="Rectangle 66">
            <a:extLst>
              <a:ext uri="{FF2B5EF4-FFF2-40B4-BE49-F238E27FC236}">
                <a16:creationId xmlns:a16="http://schemas.microsoft.com/office/drawing/2014/main" id="{9C1ACE66-194D-48C4-A14A-6933B35283F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lumMod val="50000"/>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332E2FC-F8CB-4A68-A894-3D0F45702C87}"/>
              </a:ext>
            </a:extLst>
          </p:cNvPr>
          <p:cNvSpPr>
            <a:spLocks noGrp="1"/>
          </p:cNvSpPr>
          <p:nvPr>
            <p:ph type="title"/>
          </p:nvPr>
        </p:nvSpPr>
        <p:spPr>
          <a:xfrm>
            <a:off x="643467" y="1298448"/>
            <a:ext cx="3685070" cy="3255264"/>
          </a:xfrm>
        </p:spPr>
        <p:txBody>
          <a:bodyPr vert="horz" lIns="91440" tIns="45720" rIns="91440" bIns="45720" rtlCol="0" anchor="b">
            <a:normAutofit/>
          </a:bodyPr>
          <a:lstStyle/>
          <a:p>
            <a:r>
              <a:rPr lang="en-US" sz="3900" spc="-100" dirty="0"/>
              <a:t> Conclusion</a:t>
            </a:r>
            <a:br>
              <a:rPr lang="en-US" sz="3900" spc="-100" dirty="0"/>
            </a:br>
            <a:r>
              <a:rPr lang="en-US" sz="3900" spc="-100" dirty="0"/>
              <a:t>THANKYOU FOR VEIWING LYDIA'S PRESENTATION!</a:t>
            </a:r>
          </a:p>
        </p:txBody>
      </p:sp>
      <p:sp>
        <p:nvSpPr>
          <p:cNvPr id="69" name="Rectangle 68">
            <a:extLst>
              <a:ext uri="{FF2B5EF4-FFF2-40B4-BE49-F238E27FC236}">
                <a16:creationId xmlns:a16="http://schemas.microsoft.com/office/drawing/2014/main" id="{025B886A-7ED1-4B77-819B-76ACBEFB07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89539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office theme</Template>
  <TotalTime>27</TotalTime>
  <Words>118</Words>
  <Application>Microsoft Office PowerPoint</Application>
  <PresentationFormat>Widescreen</PresentationFormat>
  <Paragraphs>16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Calibri Light</vt:lpstr>
      <vt:lpstr>Corbel</vt:lpstr>
      <vt:lpstr>Meiryo</vt:lpstr>
      <vt:lpstr>Wingdings 2</vt:lpstr>
      <vt:lpstr>Frame</vt:lpstr>
      <vt:lpstr>What impact did the Greeks have on the world?</vt:lpstr>
      <vt:lpstr>                    Sport</vt:lpstr>
      <vt:lpstr>Health</vt:lpstr>
      <vt:lpstr>Education</vt:lpstr>
      <vt:lpstr>Democracy</vt:lpstr>
      <vt:lpstr> Conclusion THANKYOU FOR VEIWING LYDIA'S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Taiyibha Ahmed</dc:creator>
  <cp:lastModifiedBy>Taiyibha Ahmed</cp:lastModifiedBy>
  <cp:revision>392</cp:revision>
  <dcterms:created xsi:type="dcterms:W3CDTF">2021-12-14T13:00:19Z</dcterms:created>
  <dcterms:modified xsi:type="dcterms:W3CDTF">2021-12-14T15:55:51Z</dcterms:modified>
</cp:coreProperties>
</file>