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9" r:id="rId2"/>
    <p:sldId id="261" r:id="rId3"/>
    <p:sldId id="262" r:id="rId4"/>
    <p:sldId id="256" r:id="rId5"/>
    <p:sldId id="260" r:id="rId6"/>
    <p:sldId id="263" r:id="rId7"/>
    <p:sldId id="264" r:id="rId8"/>
    <p:sldId id="258" r:id="rId9"/>
    <p:sldId id="265" r:id="rId10"/>
    <p:sldId id="266" r:id="rId11"/>
    <p:sldId id="257"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372"/>
    <p:restoredTop sz="94648"/>
  </p:normalViewPr>
  <p:slideViewPr>
    <p:cSldViewPr snapToGrid="0" snapToObjects="1">
      <p:cViewPr varScale="1">
        <p:scale>
          <a:sx n="69" d="100"/>
          <a:sy n="69" d="100"/>
        </p:scale>
        <p:origin x="624"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1AC129DA-4032-C943-AB2E-30D202D19D65}" type="datetimeFigureOut">
              <a:rPr lang="en-US" smtClean="0"/>
              <a:t>6/24/2021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7411365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AC129DA-4032-C943-AB2E-30D202D19D65}" type="datetimeFigureOut">
              <a:rPr lang="en-US" smtClean="0"/>
              <a:t>6/24/2021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8773474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AC129DA-4032-C943-AB2E-30D202D19D65}" type="datetimeFigureOut">
              <a:rPr lang="en-US" smtClean="0"/>
              <a:t>6/24/2021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9560399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AC129DA-4032-C943-AB2E-30D202D19D65}" type="datetimeFigureOut">
              <a:rPr lang="en-US" smtClean="0"/>
              <a:t>6/24/2021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6902549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AC129DA-4032-C943-AB2E-30D202D19D65}" type="datetimeFigureOut">
              <a:rPr lang="en-US" smtClean="0"/>
              <a:t>6/24/2021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4086533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AC129DA-4032-C943-AB2E-30D202D19D65}" type="datetimeFigureOut">
              <a:rPr lang="en-US" smtClean="0"/>
              <a:t>6/24/2021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5834780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C129DA-4032-C943-AB2E-30D202D19D65}" type="datetimeFigureOut">
              <a:rPr lang="en-US" smtClean="0"/>
              <a:t>6/24/2021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11054894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AC129DA-4032-C943-AB2E-30D202D19D65}" type="datetimeFigureOut">
              <a:rPr lang="en-US" smtClean="0"/>
              <a:t>6/24/2021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20800887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AC129DA-4032-C943-AB2E-30D202D19D65}" type="datetimeFigureOut">
              <a:rPr lang="en-US" smtClean="0"/>
              <a:t>6/24/2021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11649115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AC129DA-4032-C943-AB2E-30D202D19D65}" type="datetimeFigureOut">
              <a:rPr lang="en-US" smtClean="0"/>
              <a:t>6/24/2021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602128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AC129DA-4032-C943-AB2E-30D202D19D65}" type="datetimeFigureOut">
              <a:rPr lang="en-US" smtClean="0"/>
              <a:t>6/24/2021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5323201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C129DA-4032-C943-AB2E-30D202D19D65}" type="datetimeFigureOut">
              <a:rPr lang="en-US" smtClean="0"/>
              <a:t>6/24/2021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8CF94D-751F-C44F-9D66-88BB573F16CE}" type="slidenum">
              <a:rPr lang="en-US" smtClean="0"/>
              <a:t>‹#›</a:t>
            </a:fld>
            <a:endParaRPr lang="en-US"/>
          </a:p>
        </p:txBody>
      </p:sp>
    </p:spTree>
    <p:extLst>
      <p:ext uri="{BB962C8B-B14F-4D97-AF65-F5344CB8AC3E}">
        <p14:creationId xmlns:p14="http://schemas.microsoft.com/office/powerpoint/2010/main" val="6536038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4.emf"/><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4.em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4000" dirty="0" smtClean="0"/>
              <a:t>LO: I understand </a:t>
            </a:r>
            <a:r>
              <a:rPr lang="en-GB" sz="4000" dirty="0"/>
              <a:t>that every time I learn something new I change a little </a:t>
            </a:r>
            <a:r>
              <a:rPr lang="en-GB" sz="4000" dirty="0" smtClean="0"/>
              <a:t>bit. </a:t>
            </a:r>
            <a:r>
              <a:rPr lang="en-GB" sz="4000" dirty="0"/>
              <a:t/>
            </a:r>
            <a:br>
              <a:rPr lang="en-GB" sz="4000" dirty="0"/>
            </a:br>
            <a:r>
              <a:rPr lang="en-GB" sz="4000" dirty="0" smtClean="0"/>
              <a:t>I enjoy </a:t>
            </a:r>
            <a:r>
              <a:rPr lang="en-GB" sz="4000" dirty="0"/>
              <a:t>learning new things </a:t>
            </a:r>
            <a:r>
              <a:rPr lang="en-GB" dirty="0"/>
              <a:t>	</a:t>
            </a:r>
            <a:endParaRPr lang="en-GB" dirty="0"/>
          </a:p>
        </p:txBody>
      </p:sp>
      <p:sp>
        <p:nvSpPr>
          <p:cNvPr id="3" name="Subtitle 2"/>
          <p:cNvSpPr>
            <a:spLocks noGrp="1"/>
          </p:cNvSpPr>
          <p:nvPr>
            <p:ph type="subTitle" idx="1"/>
          </p:nvPr>
        </p:nvSpPr>
        <p:spPr/>
        <p:txBody>
          <a:bodyPr/>
          <a:lstStyle/>
          <a:p>
            <a:r>
              <a:rPr lang="en-GB" dirty="0" smtClean="0"/>
              <a:t>C: Changing Me</a:t>
            </a:r>
            <a:endParaRPr lang="en-GB" dirty="0"/>
          </a:p>
        </p:txBody>
      </p:sp>
    </p:spTree>
    <p:extLst>
      <p:ext uri="{BB962C8B-B14F-4D97-AF65-F5344CB8AC3E}">
        <p14:creationId xmlns:p14="http://schemas.microsoft.com/office/powerpoint/2010/main" val="2496299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98425" y="274638"/>
            <a:ext cx="12093575" cy="1143000"/>
          </a:xfrm>
        </p:spPr>
        <p:txBody>
          <a:bodyPr/>
          <a:lstStyle/>
          <a:p>
            <a:r>
              <a:rPr lang="en-GB" altLang="en-US" smtClean="0">
                <a:ea typeface="ヒラギノ角ゴ Pro W3" charset="-128"/>
              </a:rPr>
              <a:t>Recap Binfield Golden rules and Extra golden rules</a:t>
            </a:r>
          </a:p>
        </p:txBody>
      </p:sp>
      <p:pic>
        <p:nvPicPr>
          <p:cNvPr id="3075"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573213" y="1103313"/>
            <a:ext cx="8780462" cy="5613400"/>
          </a:xfrm>
        </p:spPr>
      </p:pic>
    </p:spTree>
    <p:extLst>
      <p:ext uri="{BB962C8B-B14F-4D97-AF65-F5344CB8AC3E}">
        <p14:creationId xmlns:p14="http://schemas.microsoft.com/office/powerpoint/2010/main" val="27158943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p:txBody>
          <a:bodyPr/>
          <a:lstStyle/>
          <a:p>
            <a:endParaRPr lang="en-GB" altLang="en-US" smtClean="0">
              <a:ea typeface="ヒラギノ角ゴ Pro W3" charset="-128"/>
            </a:endParaRPr>
          </a:p>
        </p:txBody>
      </p:sp>
      <p:pic>
        <p:nvPicPr>
          <p:cNvPr id="4099"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712913" y="361950"/>
            <a:ext cx="9210675" cy="6200775"/>
          </a:xfrm>
        </p:spPr>
      </p:pic>
    </p:spTree>
    <p:extLst>
      <p:ext uri="{BB962C8B-B14F-4D97-AF65-F5344CB8AC3E}">
        <p14:creationId xmlns:p14="http://schemas.microsoft.com/office/powerpoint/2010/main" val="2303714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B030CEE-72CC-014D-A2F2-69C30CADDC60}"/>
              </a:ext>
            </a:extLst>
          </p:cNvPr>
          <p:cNvPicPr>
            <a:picLocks noChangeAspect="1"/>
          </p:cNvPicPr>
          <p:nvPr/>
        </p:nvPicPr>
        <p:blipFill>
          <a:blip r:embed="rId3"/>
          <a:stretch>
            <a:fillRect/>
          </a:stretch>
        </p:blipFill>
        <p:spPr>
          <a:xfrm>
            <a:off x="1243533" y="0"/>
            <a:ext cx="9704934" cy="6858000"/>
          </a:xfrm>
          <a:prstGeom prst="rect">
            <a:avLst/>
          </a:prstGeom>
        </p:spPr>
      </p:pic>
      <p:sp>
        <p:nvSpPr>
          <p:cNvPr id="2" name="TextBox 1"/>
          <p:cNvSpPr txBox="1"/>
          <p:nvPr/>
        </p:nvSpPr>
        <p:spPr>
          <a:xfrm>
            <a:off x="212436" y="83127"/>
            <a:ext cx="5449455" cy="1200329"/>
          </a:xfrm>
          <a:prstGeom prst="rect">
            <a:avLst/>
          </a:prstGeom>
          <a:noFill/>
        </p:spPr>
        <p:txBody>
          <a:bodyPr wrap="square" rtlCol="0">
            <a:spAutoFit/>
          </a:bodyPr>
          <a:lstStyle/>
          <a:p>
            <a:r>
              <a:rPr lang="en-GB" dirty="0" smtClean="0"/>
              <a:t>Connect Us: </a:t>
            </a:r>
          </a:p>
          <a:p>
            <a:endParaRPr lang="en-GB" dirty="0"/>
          </a:p>
          <a:p>
            <a:r>
              <a:rPr lang="en-GB" dirty="0" smtClean="0"/>
              <a:t>Change is a part of growing up. </a:t>
            </a:r>
          </a:p>
          <a:p>
            <a:r>
              <a:rPr lang="en-GB" dirty="0" smtClean="0"/>
              <a:t>What changes have already happened in your lives? </a:t>
            </a:r>
            <a:endParaRPr lang="en-GB" dirty="0"/>
          </a:p>
        </p:txBody>
      </p:sp>
    </p:spTree>
    <p:extLst>
      <p:ext uri="{BB962C8B-B14F-4D97-AF65-F5344CB8AC3E}">
        <p14:creationId xmlns:p14="http://schemas.microsoft.com/office/powerpoint/2010/main" val="2871817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Calm Me: </a:t>
            </a:r>
            <a:endParaRPr lang="en-GB"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3148019" y="291135"/>
            <a:ext cx="8977912" cy="6497592"/>
          </a:xfrm>
          <a:prstGeom prst="rect">
            <a:avLst/>
          </a:prstGeom>
        </p:spPr>
      </p:pic>
    </p:spTree>
    <p:extLst>
      <p:ext uri="{BB962C8B-B14F-4D97-AF65-F5344CB8AC3E}">
        <p14:creationId xmlns:p14="http://schemas.microsoft.com/office/powerpoint/2010/main" val="22820763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2509" y="145688"/>
            <a:ext cx="11427691" cy="1325563"/>
          </a:xfrm>
        </p:spPr>
        <p:txBody>
          <a:bodyPr/>
          <a:lstStyle/>
          <a:p>
            <a:r>
              <a:rPr lang="en-GB" dirty="0" smtClean="0"/>
              <a:t>How has this child changed as they’ve grown up?</a:t>
            </a:r>
            <a:endParaRPr lang="en-GB" dirty="0"/>
          </a:p>
        </p:txBody>
      </p:sp>
      <p:pic>
        <p:nvPicPr>
          <p:cNvPr id="4" name="Content Placeholder 3"/>
          <p:cNvPicPr>
            <a:picLocks noGrp="1" noChangeAspect="1"/>
          </p:cNvPicPr>
          <p:nvPr>
            <p:ph idx="1"/>
          </p:nvPr>
        </p:nvPicPr>
        <p:blipFill>
          <a:blip r:embed="rId2"/>
          <a:stretch>
            <a:fillRect/>
          </a:stretch>
        </p:blipFill>
        <p:spPr>
          <a:xfrm>
            <a:off x="2753438" y="1314233"/>
            <a:ext cx="6224308" cy="5295087"/>
          </a:xfrm>
          <a:prstGeom prst="rect">
            <a:avLst/>
          </a:prstGeom>
        </p:spPr>
      </p:pic>
      <p:sp>
        <p:nvSpPr>
          <p:cNvPr id="5" name="TextBox 4"/>
          <p:cNvSpPr txBox="1"/>
          <p:nvPr/>
        </p:nvSpPr>
        <p:spPr>
          <a:xfrm>
            <a:off x="9458036" y="1819564"/>
            <a:ext cx="2078182" cy="923330"/>
          </a:xfrm>
          <a:prstGeom prst="rect">
            <a:avLst/>
          </a:prstGeom>
          <a:noFill/>
        </p:spPr>
        <p:txBody>
          <a:bodyPr wrap="square" rtlCol="0">
            <a:spAutoFit/>
          </a:bodyPr>
          <a:lstStyle/>
          <a:p>
            <a:r>
              <a:rPr lang="en-GB" dirty="0" smtClean="0"/>
              <a:t>As we grow, we learn to do more things!</a:t>
            </a:r>
            <a:endParaRPr lang="en-GB" dirty="0"/>
          </a:p>
        </p:txBody>
      </p:sp>
    </p:spTree>
    <p:extLst>
      <p:ext uri="{BB962C8B-B14F-4D97-AF65-F5344CB8AC3E}">
        <p14:creationId xmlns:p14="http://schemas.microsoft.com/office/powerpoint/2010/main" val="12183407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7836" y="155143"/>
            <a:ext cx="10515600" cy="419966"/>
          </a:xfrm>
        </p:spPr>
        <p:txBody>
          <a:bodyPr>
            <a:normAutofit fontScale="90000"/>
          </a:bodyPr>
          <a:lstStyle/>
          <a:p>
            <a:r>
              <a:rPr lang="en-GB" dirty="0" smtClean="0"/>
              <a:t>Tell me/show me</a:t>
            </a:r>
            <a:endParaRPr lang="en-GB" dirty="0"/>
          </a:p>
        </p:txBody>
      </p:sp>
      <p:sp>
        <p:nvSpPr>
          <p:cNvPr id="3" name="Content Placeholder 2"/>
          <p:cNvSpPr>
            <a:spLocks noGrp="1"/>
          </p:cNvSpPr>
          <p:nvPr>
            <p:ph idx="1"/>
          </p:nvPr>
        </p:nvSpPr>
        <p:spPr>
          <a:xfrm>
            <a:off x="237836" y="738909"/>
            <a:ext cx="5424054" cy="5985164"/>
          </a:xfrm>
        </p:spPr>
        <p:txBody>
          <a:bodyPr>
            <a:normAutofit lnSpcReduction="10000"/>
          </a:bodyPr>
          <a:lstStyle/>
          <a:p>
            <a:pPr marL="0" indent="0">
              <a:buNone/>
            </a:pPr>
            <a:r>
              <a:rPr lang="en-GB" sz="2500" dirty="0"/>
              <a:t>D</a:t>
            </a:r>
            <a:r>
              <a:rPr lang="en-GB" sz="2500" dirty="0" smtClean="0"/>
              <a:t>raw </a:t>
            </a:r>
            <a:r>
              <a:rPr lang="en-GB" sz="2500" dirty="0"/>
              <a:t>the stem and centre of a flower. Add one petal and stick the first picture (baby) into it. Draw the second petal and </a:t>
            </a:r>
            <a:r>
              <a:rPr lang="en-GB" sz="2500" dirty="0" smtClean="0"/>
              <a:t>ask: which </a:t>
            </a:r>
            <a:r>
              <a:rPr lang="en-GB" sz="2500" dirty="0"/>
              <a:t>picture should go in </a:t>
            </a:r>
            <a:r>
              <a:rPr lang="en-GB" sz="2500" dirty="0" smtClean="0"/>
              <a:t>next?. </a:t>
            </a:r>
            <a:r>
              <a:rPr lang="en-GB" sz="2500" dirty="0"/>
              <a:t>Continue until the flower is complete, helping children to understand that every time we learn something new, we add a little bit onto ourselves, like adding a petal to a flower. </a:t>
            </a:r>
          </a:p>
          <a:p>
            <a:pPr marL="0" indent="0">
              <a:buNone/>
            </a:pPr>
            <a:r>
              <a:rPr lang="en-GB" sz="2500" dirty="0"/>
              <a:t>Take the pictures off the flower and go through the process again, this time asking children things they have learnt that may have changed them a little bit. Add their suggestions to each petal, e.g. learnt to talk, learnt to share toys, learnt to ride a bike. Draw out the learning that however old we are, as we learn things, we grow a little bit. 	</a:t>
            </a:r>
          </a:p>
          <a:p>
            <a:endParaRPr lang="en-GB" dirty="0"/>
          </a:p>
        </p:txBody>
      </p:sp>
    </p:spTree>
    <p:extLst>
      <p:ext uri="{BB962C8B-B14F-4D97-AF65-F5344CB8AC3E}">
        <p14:creationId xmlns:p14="http://schemas.microsoft.com/office/powerpoint/2010/main" val="28976418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B1DF616F-CD12-7E4A-9105-4DDABE2D300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442913"/>
            <a:ext cx="6858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847455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900257"/>
          </a:xfrm>
        </p:spPr>
        <p:txBody>
          <a:bodyPr/>
          <a:lstStyle/>
          <a:p>
            <a:r>
              <a:rPr lang="en-GB" dirty="0" smtClean="0"/>
              <a:t>Let me learn</a:t>
            </a:r>
            <a:endParaRPr lang="en-GB" dirty="0"/>
          </a:p>
        </p:txBody>
      </p:sp>
      <p:sp>
        <p:nvSpPr>
          <p:cNvPr id="3" name="Content Placeholder 2"/>
          <p:cNvSpPr>
            <a:spLocks noGrp="1"/>
          </p:cNvSpPr>
          <p:nvPr>
            <p:ph idx="1"/>
          </p:nvPr>
        </p:nvSpPr>
        <p:spPr>
          <a:xfrm>
            <a:off x="286327" y="1108364"/>
            <a:ext cx="11563928" cy="5430981"/>
          </a:xfrm>
        </p:spPr>
        <p:txBody>
          <a:bodyPr/>
          <a:lstStyle/>
          <a:p>
            <a:r>
              <a:rPr lang="en-GB" dirty="0" smtClean="0"/>
              <a:t>Children </a:t>
            </a:r>
            <a:r>
              <a:rPr lang="en-GB" dirty="0"/>
              <a:t>give suggestions as to what they have learnt since they were babies. Teacher writes this list on flipchart and makes sure that some things on the list apply to every child. </a:t>
            </a:r>
          </a:p>
          <a:p>
            <a:r>
              <a:rPr lang="en-GB" dirty="0"/>
              <a:t>Play ‘Let’s be flowers’. </a:t>
            </a:r>
          </a:p>
          <a:p>
            <a:r>
              <a:rPr lang="en-GB" dirty="0"/>
              <a:t>Children find a space and curl up in a ball pretending to be the seed of a new flower. Explain that as you call out something they may have learnt, if this applies to them, they physically grow a little bit as if they are a flower starting to grow, a flower that is blossoming. For example, if you have learnt to walk, make your flower grow a little bit. Continue the process until all of the children are standing up and looking like flowers. </a:t>
            </a:r>
          </a:p>
          <a:p>
            <a:pPr marL="0" indent="0">
              <a:buNone/>
            </a:pPr>
            <a:r>
              <a:rPr lang="en-GB" dirty="0"/>
              <a:t>	</a:t>
            </a:r>
          </a:p>
          <a:p>
            <a:endParaRPr lang="en-GB" dirty="0"/>
          </a:p>
        </p:txBody>
      </p:sp>
    </p:spTree>
    <p:extLst>
      <p:ext uri="{BB962C8B-B14F-4D97-AF65-F5344CB8AC3E}">
        <p14:creationId xmlns:p14="http://schemas.microsoft.com/office/powerpoint/2010/main" val="40735927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291" y="76634"/>
            <a:ext cx="10515600" cy="576984"/>
          </a:xfrm>
        </p:spPr>
        <p:txBody>
          <a:bodyPr>
            <a:normAutofit fontScale="90000"/>
          </a:bodyPr>
          <a:lstStyle/>
          <a:p>
            <a:r>
              <a:rPr lang="en-GB" dirty="0" smtClean="0"/>
              <a:t>Task: </a:t>
            </a:r>
            <a:endParaRPr lang="en-GB" dirty="0"/>
          </a:p>
        </p:txBody>
      </p:sp>
      <p:sp>
        <p:nvSpPr>
          <p:cNvPr id="3" name="Content Placeholder 2"/>
          <p:cNvSpPr>
            <a:spLocks noGrp="1"/>
          </p:cNvSpPr>
          <p:nvPr>
            <p:ph idx="1"/>
          </p:nvPr>
        </p:nvSpPr>
        <p:spPr>
          <a:xfrm>
            <a:off x="210128" y="517236"/>
            <a:ext cx="10515600" cy="5003945"/>
          </a:xfrm>
        </p:spPr>
        <p:txBody>
          <a:bodyPr/>
          <a:lstStyle/>
          <a:p>
            <a:pPr marL="0" indent="0">
              <a:buNone/>
            </a:pPr>
            <a:r>
              <a:rPr lang="en-GB" dirty="0" smtClean="0"/>
              <a:t>In each petal of the flower, draw or write something you have learnt that has helped you grow. </a:t>
            </a:r>
            <a:endParaRPr lang="en-GB" dirty="0"/>
          </a:p>
        </p:txBody>
      </p:sp>
      <p:pic>
        <p:nvPicPr>
          <p:cNvPr id="4" name="Picture 3"/>
          <p:cNvPicPr>
            <a:picLocks noChangeAspect="1"/>
          </p:cNvPicPr>
          <p:nvPr/>
        </p:nvPicPr>
        <p:blipFill>
          <a:blip r:embed="rId2"/>
          <a:stretch>
            <a:fillRect/>
          </a:stretch>
        </p:blipFill>
        <p:spPr>
          <a:xfrm>
            <a:off x="5024582" y="950892"/>
            <a:ext cx="5590309" cy="5909146"/>
          </a:xfrm>
          <a:prstGeom prst="rect">
            <a:avLst/>
          </a:prstGeom>
        </p:spPr>
      </p:pic>
    </p:spTree>
    <p:extLst>
      <p:ext uri="{BB962C8B-B14F-4D97-AF65-F5344CB8AC3E}">
        <p14:creationId xmlns:p14="http://schemas.microsoft.com/office/powerpoint/2010/main" val="17574767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C73F19C-34B9-3A44-AD87-E716C51A86F3}"/>
              </a:ext>
            </a:extLst>
          </p:cNvPr>
          <p:cNvPicPr>
            <a:picLocks noChangeAspect="1"/>
          </p:cNvPicPr>
          <p:nvPr/>
        </p:nvPicPr>
        <p:blipFill>
          <a:blip r:embed="rId3"/>
          <a:stretch>
            <a:fillRect/>
          </a:stretch>
        </p:blipFill>
        <p:spPr>
          <a:xfrm>
            <a:off x="699853" y="1322389"/>
            <a:ext cx="10560000" cy="4320000"/>
          </a:xfrm>
          <a:prstGeom prst="rect">
            <a:avLst/>
          </a:prstGeom>
        </p:spPr>
      </p:pic>
    </p:spTree>
    <p:extLst>
      <p:ext uri="{BB962C8B-B14F-4D97-AF65-F5344CB8AC3E}">
        <p14:creationId xmlns:p14="http://schemas.microsoft.com/office/powerpoint/2010/main" val="1017377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TotalTime>
  <Words>382</Words>
  <Application>Microsoft Office PowerPoint</Application>
  <PresentationFormat>Widescreen</PresentationFormat>
  <Paragraphs>20</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ヒラギノ角ゴ Pro W3</vt:lpstr>
      <vt:lpstr>Arial</vt:lpstr>
      <vt:lpstr>Calibri</vt:lpstr>
      <vt:lpstr>Calibri Light</vt:lpstr>
      <vt:lpstr>Office Theme</vt:lpstr>
      <vt:lpstr>LO: I understand that every time I learn something new I change a little bit.  I enjoy learning new things  </vt:lpstr>
      <vt:lpstr>Recap Binfield Golden rules and Extra golden rules</vt:lpstr>
      <vt:lpstr>PowerPoint Presentation</vt:lpstr>
      <vt:lpstr>PowerPoint Presentation</vt:lpstr>
      <vt:lpstr>Calm Me: </vt:lpstr>
      <vt:lpstr>How has this child changed as they’ve grown up?</vt:lpstr>
      <vt:lpstr>Tell me/show me</vt:lpstr>
      <vt:lpstr>PowerPoint Presentation</vt:lpstr>
      <vt:lpstr>Let me learn</vt:lpstr>
      <vt:lpstr>Task: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Andrea Todd</dc:creator>
  <cp:lastModifiedBy>Sophie Corah</cp:lastModifiedBy>
  <cp:revision>15</cp:revision>
  <cp:lastPrinted>2019-02-18T11:22:55Z</cp:lastPrinted>
  <dcterms:created xsi:type="dcterms:W3CDTF">2018-08-01T14:47:16Z</dcterms:created>
  <dcterms:modified xsi:type="dcterms:W3CDTF">2021-06-24T20:21:27Z</dcterms:modified>
</cp:coreProperties>
</file>