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30"/>
  </p:notesMasterIdLst>
  <p:sldIdLst>
    <p:sldId id="557" r:id="rId11"/>
    <p:sldId id="261" r:id="rId12"/>
    <p:sldId id="552" r:id="rId13"/>
    <p:sldId id="553" r:id="rId14"/>
    <p:sldId id="296" r:id="rId15"/>
    <p:sldId id="298" r:id="rId16"/>
    <p:sldId id="303" r:id="rId17"/>
    <p:sldId id="318" r:id="rId18"/>
    <p:sldId id="327" r:id="rId19"/>
    <p:sldId id="328" r:id="rId20"/>
    <p:sldId id="329" r:id="rId21"/>
    <p:sldId id="320" r:id="rId22"/>
    <p:sldId id="330" r:id="rId23"/>
    <p:sldId id="331" r:id="rId24"/>
    <p:sldId id="332" r:id="rId25"/>
    <p:sldId id="333" r:id="rId26"/>
    <p:sldId id="556" r:id="rId27"/>
    <p:sldId id="558" r:id="rId28"/>
    <p:sldId id="559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5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5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517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197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541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0834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4960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188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6927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61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479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864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095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67502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483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48348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05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1778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41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3243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934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385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7" Type="http://schemas.openxmlformats.org/officeDocument/2006/relationships/image" Target="../media/image1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0.png"/><Relationship Id="rId5" Type="http://schemas.openxmlformats.org/officeDocument/2006/relationships/image" Target="../media/image1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5" Type="http://schemas.openxmlformats.org/officeDocument/2006/relationships/image" Target="../media/image120.png"/><Relationship Id="rId10" Type="http://schemas.openxmlformats.org/officeDocument/2006/relationships/image" Target="../media/image110.png"/><Relationship Id="rId9" Type="http://schemas.openxmlformats.org/officeDocument/2006/relationships/image" Target="../media/image140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10" Type="http://schemas.openxmlformats.org/officeDocument/2006/relationships/image" Target="../media/image140.png"/><Relationship Id="rId9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11" Type="http://schemas.openxmlformats.org/officeDocument/2006/relationships/image" Target="../media/image20.png"/><Relationship Id="rId15" Type="http://schemas.openxmlformats.org/officeDocument/2006/relationships/image" Target="../media/image160.png"/><Relationship Id="rId10" Type="http://schemas.openxmlformats.org/officeDocument/2006/relationships/image" Target="../media/image190.png"/><Relationship Id="rId14" Type="http://schemas.openxmlformats.org/officeDocument/2006/relationships/image" Target="../media/image140.pn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png"/><Relationship Id="rId3" Type="http://schemas.openxmlformats.org/officeDocument/2006/relationships/image" Target="../media/image21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11" Type="http://schemas.openxmlformats.org/officeDocument/2006/relationships/image" Target="../media/image24.png"/><Relationship Id="rId5" Type="http://schemas.openxmlformats.org/officeDocument/2006/relationships/image" Target="../media/image23.png"/><Relationship Id="rId15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30.png"/><Relationship Id="rId1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5.png"/><Relationship Id="rId12" Type="http://schemas.openxmlformats.org/officeDocument/2006/relationships/image" Target="../media/image4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11" Type="http://schemas.openxmlformats.org/officeDocument/2006/relationships/image" Target="../media/image41.png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image" Target="../media/image36.png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49.png"/><Relationship Id="rId9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AE683F-9293-4CBF-834C-1AA00FF69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00" y="1344539"/>
            <a:ext cx="8733980" cy="4839705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7145787" y="3717318"/>
            <a:ext cx="344287" cy="36946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9405" b="-4014"/>
          <a:stretch/>
        </p:blipFill>
        <p:spPr>
          <a:xfrm>
            <a:off x="5928180" y="4541891"/>
            <a:ext cx="2126788" cy="15633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2BA6A8-A82A-43CD-B904-91113382D0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0056" y="913372"/>
            <a:ext cx="2628073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68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AE683F-9293-4CBF-834C-1AA00FF69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00" y="1344539"/>
            <a:ext cx="8733980" cy="4839705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7145787" y="3717318"/>
            <a:ext cx="344287" cy="36946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9405" b="-4014"/>
          <a:stretch/>
        </p:blipFill>
        <p:spPr>
          <a:xfrm>
            <a:off x="5928180" y="4541891"/>
            <a:ext cx="2126788" cy="15633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7E1D475-6A67-43EC-BC91-0BA3F87C7B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3189" y="1350130"/>
            <a:ext cx="1637622" cy="7934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6433CE-D532-4DCD-AD63-74342823F3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6846" y="2702458"/>
            <a:ext cx="1198672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ACC6B6-C946-4C00-BF5C-55A0EBB63C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4089" y="3626338"/>
            <a:ext cx="2234143" cy="5402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1ED69E7-13CD-4091-8852-74DAE755A4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2003" y="5401938"/>
            <a:ext cx="2346694" cy="7934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2BA6A8-A82A-43CD-B904-91113382D0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0056" y="913372"/>
            <a:ext cx="2628073" cy="148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74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4D53E7-248E-4711-B8A5-16B2A2A9F4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8462" y="1928812"/>
            <a:ext cx="1990725" cy="3152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D5F29D2-58DA-45B4-AC5B-12A56CC0D75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0090" y="2381250"/>
            <a:ext cx="170497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4720" y="2185308"/>
            <a:ext cx="621845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206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206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626" t="-1385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487914" y="34415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86549" y="2911814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9253" y="1639259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480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041738" y="4195318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61,800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22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36407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407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6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315183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89253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27750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5061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4406609" y="2405385"/>
            <a:ext cx="4288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580366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3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389253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27750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55061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3</a:t>
            </a:r>
          </a:p>
        </p:txBody>
      </p:sp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132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6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2186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3837381" y="2409527"/>
            <a:ext cx="42880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036407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132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23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36407" y="451403"/>
                <a:ext cx="2618509" cy="523220"/>
              </a:xfrm>
              <a:prstGeom prst="rect">
                <a:avLst/>
              </a:prstGeom>
              <a:blipFill>
                <a:blip r:embed="rId10"/>
                <a:stretch>
                  <a:fillRect l="-465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1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AD47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886281" y="451403"/>
                <a:ext cx="261850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32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6281" y="451403"/>
                <a:ext cx="2618509" cy="584775"/>
              </a:xfrm>
              <a:prstGeom prst="rect">
                <a:avLst/>
              </a:prstGeom>
              <a:blipFill>
                <a:blip r:embed="rId5"/>
                <a:stretch>
                  <a:fillRect l="-58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881442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57493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82342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9793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3" grpId="0"/>
      <p:bldP spid="19" grpId="0" animBg="1"/>
      <p:bldP spid="19" grpId="1" animBg="1"/>
      <p:bldP spid="17" grpId="1"/>
      <p:bldP spid="18" grpId="0"/>
      <p:bldP spid="1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1288518"/>
              </p:ext>
            </p:extLst>
          </p:nvPr>
        </p:nvGraphicFramePr>
        <p:xfrm>
          <a:off x="2612571" y="982921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57493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82342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44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4" name="Rounded Rectangle 13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63683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288954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3" name="Rounded Rectangle 22"/>
          <p:cNvSpPr/>
          <p:nvPr/>
        </p:nvSpPr>
        <p:spPr>
          <a:xfrm rot="19174308">
            <a:off x="3473836" y="1720580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22565" y="378172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82342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2186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355128" y="50490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60690" y="50490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7410" y="447852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151505" y="4058349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3203275" y="424736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0404" y="448833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514988" y="452738"/>
                <a:ext cx="265636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schemeClr val="accent1"/>
                    </a:solidFill>
                  </a:rPr>
                  <a:t> 10,432</a:t>
                </a:r>
                <a:endParaRPr lang="en-GB" sz="2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4988" y="452738"/>
                <a:ext cx="2656367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3775" y="2486774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55031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672386" y="3415733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3724156" y="360475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886281" y="451403"/>
                <a:ext cx="261850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326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32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6281" y="451403"/>
                <a:ext cx="2618509" cy="584775"/>
              </a:xfrm>
              <a:prstGeom prst="rect">
                <a:avLst/>
              </a:prstGeom>
              <a:blipFill>
                <a:blip r:embed="rId15"/>
                <a:stretch>
                  <a:fillRect l="-58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948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18" grpId="0"/>
      <p:bldP spid="20" grpId="0"/>
      <p:bldP spid="21" grpId="0"/>
      <p:bldP spid="22" grpId="0"/>
      <p:bldP spid="23" grpId="0" animBg="1"/>
      <p:bldP spid="23" grpId="1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1" grpId="1"/>
      <p:bldP spid="35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39" y="1184969"/>
            <a:ext cx="716166" cy="1011873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101" y="1456487"/>
            <a:ext cx="679268" cy="49609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14035" y="1120829"/>
            <a:ext cx="788367" cy="107601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058379" y="1157449"/>
            <a:ext cx="739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Teddy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17633" y="1159310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82933" y="1127044"/>
            <a:ext cx="635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Dora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Dora, Alex and Teddy have worked out 248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2" y="564498"/>
                <a:ext cx="6132570" cy="461665"/>
              </a:xfrm>
              <a:prstGeom prst="rect">
                <a:avLst/>
              </a:prstGeom>
              <a:blipFill>
                <a:blip r:embed="rId9"/>
                <a:stretch>
                  <a:fillRect l="-1491" t="-10667" r="-129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7115801" y="2016721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7,688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656064" y="1940128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5,208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86255" y="1972415"/>
            <a:ext cx="883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2,976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95622" y="2753455"/>
            <a:ext cx="6132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can we use estimating to help us check who is correct?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248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21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02" y="3626602"/>
                <a:ext cx="6132570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 flipH="1">
            <a:off x="3717633" y="4149822"/>
            <a:ext cx="290585" cy="52668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095849" y="4633058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250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4756520" y="4141065"/>
            <a:ext cx="1" cy="53543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154652" y="4629026"/>
            <a:ext cx="1203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718" y="4637510"/>
                <a:ext cx="1203738" cy="46166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25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982" y="5158200"/>
                <a:ext cx="1571519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50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741" y="5158199"/>
                <a:ext cx="1571519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b="0" dirty="0"/>
                  <a:t>250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b="0" dirty="0"/>
                  <a:t> 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5,000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862" y="5163212"/>
                <a:ext cx="2541464" cy="461665"/>
              </a:xfrm>
              <a:prstGeom prst="rect">
                <a:avLst/>
              </a:prstGeom>
              <a:blipFill>
                <a:blip r:embed="rId15"/>
                <a:stretch>
                  <a:fillRect l="-240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Oval 46"/>
          <p:cNvSpPr/>
          <p:nvPr/>
        </p:nvSpPr>
        <p:spPr>
          <a:xfrm rot="5400000">
            <a:off x="3315760" y="1188833"/>
            <a:ext cx="1482290" cy="115695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Estimate each side of the equation and write 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, </a:t>
                </a:r>
                <a14:m>
                  <m:oMath xmlns:m="http://schemas.openxmlformats.org/officeDocument/2006/math">
                    <m:r>
                      <a:rPr lang="en-GB" sz="24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complete the statement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0309" y="567804"/>
                <a:ext cx="6132570" cy="830997"/>
              </a:xfrm>
              <a:prstGeom prst="rect">
                <a:avLst/>
              </a:prstGeom>
              <a:blipFill>
                <a:blip r:embed="rId5"/>
                <a:stretch>
                  <a:fillRect t="-5882" r="-398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4482" y="528545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27326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Oval 17"/>
          <p:cNvSpPr/>
          <p:nvPr/>
        </p:nvSpPr>
        <p:spPr>
          <a:xfrm>
            <a:off x="4071801" y="2055380"/>
            <a:ext cx="746804" cy="769723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218669" y="2181684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181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8669" y="2181684"/>
                <a:ext cx="3211578" cy="523220"/>
              </a:xfrm>
              <a:prstGeom prst="rect">
                <a:avLst/>
              </a:prstGeom>
              <a:blipFill>
                <a:blip r:embed="rId7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28033" y="2162061"/>
                <a:ext cx="32115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63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8033" y="2162061"/>
                <a:ext cx="3211578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902424" y="2173767"/>
                <a:ext cx="113946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424" y="2173767"/>
                <a:ext cx="113946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994825" y="264950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4825" y="2649508"/>
                <a:ext cx="1104626" cy="523220"/>
              </a:xfrm>
              <a:prstGeom prst="rect">
                <a:avLst/>
              </a:prstGeom>
              <a:blipFill>
                <a:blip r:embed="rId10"/>
                <a:stretch>
                  <a:fillRect l="-93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218669" y="3118583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4,000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22549" y="3118583"/>
            <a:ext cx="3211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6,600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740956" y="2649508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365972" y="2649508"/>
                <a:ext cx="11046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110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5972" y="2649508"/>
                <a:ext cx="1104626" cy="523220"/>
              </a:xfrm>
              <a:prstGeom prst="rect">
                <a:avLst/>
              </a:prstGeom>
              <a:blipFill>
                <a:blip r:embed="rId11"/>
                <a:stretch>
                  <a:fillRect l="-93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6146401" y="2649508"/>
            <a:ext cx="11046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27" grpId="0"/>
      <p:bldP spid="28" grpId="0"/>
      <p:bldP spid="30" grpId="0"/>
      <p:bldP spid="33" grpId="0"/>
      <p:bldP spid="35" grpId="0"/>
      <p:bldP spid="36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390309" y="567804"/>
            <a:ext cx="6132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Mo orders muffins for a party.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45308" y="1119979"/>
            <a:ext cx="189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of box B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36308" y="1672154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muffins does Mo order?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45" y="2971324"/>
            <a:ext cx="809898" cy="71899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0" name="TextBox 39"/>
          <p:cNvSpPr txBox="1"/>
          <p:nvPr/>
        </p:nvSpPr>
        <p:spPr>
          <a:xfrm>
            <a:off x="1117736" y="2528345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A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736168" y="2495705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B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709392" y="2495705"/>
            <a:ext cx="907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Box 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558" y="2937997"/>
            <a:ext cx="1619520" cy="16851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342" y="2957370"/>
            <a:ext cx="2179681" cy="1683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890285" y="4709638"/>
                <a:ext cx="1670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285" y="4709638"/>
                <a:ext cx="1670035" cy="523220"/>
              </a:xfrm>
              <a:prstGeom prst="rect">
                <a:avLst/>
              </a:prstGeom>
              <a:blipFill>
                <a:blip r:embed="rId8"/>
                <a:stretch>
                  <a:fillRect l="-729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2342023" y="4709638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3163903" y="4709638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3903" y="4709638"/>
                <a:ext cx="1830891" cy="523220"/>
              </a:xfrm>
              <a:prstGeom prst="rect">
                <a:avLst/>
              </a:prstGeom>
              <a:blipFill>
                <a:blip r:embed="rId9"/>
                <a:stretch>
                  <a:fillRect l="-666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786044" y="4709638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02190" y="1119979"/>
            <a:ext cx="3471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 orders 12 of box A, 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700763" y="1119979"/>
            <a:ext cx="430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and 14 of box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795049" y="4709638"/>
                <a:ext cx="1830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5049" y="4709638"/>
                <a:ext cx="1830891" cy="523220"/>
              </a:xfrm>
              <a:prstGeom prst="rect">
                <a:avLst/>
              </a:prstGeom>
              <a:blipFill>
                <a:blip r:embed="rId10"/>
                <a:stretch>
                  <a:fillRect l="-700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7444486" y="4709638"/>
            <a:ext cx="995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822345" y="5079310"/>
                <a:ext cx="226491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2345" y="5079310"/>
                <a:ext cx="2264918" cy="523220"/>
              </a:xfrm>
              <a:prstGeom prst="rect">
                <a:avLst/>
              </a:prstGeom>
              <a:blipFill>
                <a:blip r:embed="rId11"/>
                <a:stretch>
                  <a:fillRect l="-537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822344" y="5448983"/>
                <a:ext cx="28412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140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2344" y="5448983"/>
                <a:ext cx="2841255" cy="523220"/>
              </a:xfrm>
              <a:prstGeom prst="rect">
                <a:avLst/>
              </a:prstGeom>
              <a:blipFill>
                <a:blip r:embed="rId12"/>
                <a:stretch>
                  <a:fillRect l="-429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893960" y="5244820"/>
                <a:ext cx="29513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3960" y="5244820"/>
                <a:ext cx="2951392" cy="523220"/>
              </a:xfrm>
              <a:prstGeom prst="rect">
                <a:avLst/>
              </a:prstGeom>
              <a:blipFill>
                <a:blip r:embed="rId13"/>
                <a:stretch>
                  <a:fillRect l="-43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3736778" y="5260705"/>
            <a:ext cx="1670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380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188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3" grpId="0"/>
      <p:bldP spid="44" grpId="0"/>
      <p:bldP spid="45" grpId="0"/>
      <p:bldP spid="46" grpId="0"/>
      <p:bldP spid="49" grpId="0"/>
      <p:bldP spid="50" grpId="0"/>
      <p:bldP spid="51" grpId="0"/>
      <p:bldP spid="52" grpId="0"/>
      <p:bldP spid="53" grpId="0"/>
      <p:bldP spid="53" grpId="1"/>
      <p:bldP spid="54" grpId="0"/>
      <p:bldP spid="54" grpId="1"/>
      <p:bldP spid="55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763357" y="351810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094164" y="309141"/>
            <a:ext cx="167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3356" y="765227"/>
            <a:ext cx="69159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Each muffin costs 24p. </a:t>
            </a:r>
          </a:p>
          <a:p>
            <a:r>
              <a:rPr lang="en-GB" sz="2800" dirty="0"/>
              <a:t>How much does Mo spend on muffins?</a:t>
            </a: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88881"/>
              </p:ext>
            </p:extLst>
          </p:nvPr>
        </p:nvGraphicFramePr>
        <p:xfrm>
          <a:off x="3293404" y="1727504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584656" y="37234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4656" y="3723485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567132" y="446066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380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7132" y="4460660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461371" y="327748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1371" y="3277481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459857" y="474496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9857" y="4744962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5076416" y="388267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01265" y="388267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55872" y="388267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857081" y="4162804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39" name="Straight Connector 38"/>
          <p:cNvCxnSpPr>
            <a:endCxn id="58" idx="0"/>
          </p:cNvCxnSpPr>
          <p:nvPr/>
        </p:nvCxnSpPr>
        <p:spPr>
          <a:xfrm>
            <a:off x="3890548" y="4338119"/>
            <a:ext cx="258029" cy="1652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3389868" y="388267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077515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502364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934173" y="45033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274228" y="4787888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369929" y="449898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cxnSp>
        <p:nvCxnSpPr>
          <p:cNvPr id="62" name="Straight Connector 61"/>
          <p:cNvCxnSpPr/>
          <p:nvPr/>
        </p:nvCxnSpPr>
        <p:spPr>
          <a:xfrm>
            <a:off x="3352405" y="4973566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43970" y="516741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468819" y="516741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941572" y="516741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3377328" y="516741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426628" y="5632767"/>
            <a:ext cx="373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566577" y="1148970"/>
            <a:ext cx="167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9120p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89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3" grpId="0"/>
      <p:bldP spid="34" grpId="0"/>
      <p:bldP spid="37" grpId="0"/>
      <p:bldP spid="38" grpId="0"/>
      <p:bldP spid="38" grpId="1"/>
      <p:bldP spid="47" grpId="0"/>
      <p:bldP spid="48" grpId="0"/>
      <p:bldP spid="57" grpId="0"/>
      <p:bldP spid="58" grpId="0"/>
      <p:bldP spid="60" grpId="0"/>
      <p:bldP spid="60" grpId="1"/>
      <p:bldP spid="61" grpId="0"/>
      <p:bldP spid="63" grpId="0"/>
      <p:bldP spid="64" grpId="0"/>
      <p:bldP spid="65" grpId="0"/>
      <p:bldP spid="66" grpId="0"/>
      <p:bldP spid="67" grpId="0"/>
      <p:bldP spid="67" grpId="1"/>
      <p:bldP spid="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094164" y="309141"/>
            <a:ext cx="167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380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568566" y="1152135"/>
            <a:ext cx="167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9120p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62563" y="2585361"/>
                <a:ext cx="33383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100p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£1.00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3" y="2585361"/>
                <a:ext cx="3338387" cy="523220"/>
              </a:xfrm>
              <a:prstGeom prst="rect">
                <a:avLst/>
              </a:prstGeom>
              <a:blipFill>
                <a:blip r:embed="rId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198892" y="2585361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</a:rPr>
                  <a:t>9120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8892" y="2585361"/>
                <a:ext cx="2058227" cy="523220"/>
              </a:xfrm>
              <a:prstGeom prst="rect">
                <a:avLst/>
              </a:prstGeom>
              <a:blipFill>
                <a:blip r:embed="rId6"/>
                <a:stretch>
                  <a:fillRect l="-1484" t="-10465" r="-118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3353096" y="5211421"/>
            <a:ext cx="1670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£91.20</a:t>
            </a:r>
          </a:p>
        </p:txBody>
      </p:sp>
      <p:sp>
        <p:nvSpPr>
          <p:cNvPr id="4" name="Left Bracket 3"/>
          <p:cNvSpPr/>
          <p:nvPr/>
        </p:nvSpPr>
        <p:spPr>
          <a:xfrm rot="5400000">
            <a:off x="1730296" y="1900009"/>
            <a:ext cx="374425" cy="1160060"/>
          </a:xfrm>
          <a:prstGeom prst="leftBracket">
            <a:avLst>
              <a:gd name="adj" fmla="val 154912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873157" y="1823368"/>
                <a:ext cx="20582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100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3157" y="1823368"/>
                <a:ext cx="205822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38157"/>
              </p:ext>
            </p:extLst>
          </p:nvPr>
        </p:nvGraphicFramePr>
        <p:xfrm>
          <a:off x="763357" y="3279860"/>
          <a:ext cx="720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1719644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033656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847420626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404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8" name="Oval 17"/>
          <p:cNvSpPr/>
          <p:nvPr/>
        </p:nvSpPr>
        <p:spPr>
          <a:xfrm>
            <a:off x="5203678" y="3520088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203678" y="4335974"/>
            <a:ext cx="122830" cy="10918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594324" y="395661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99622" y="395661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73873" y="395661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79171" y="3956610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3357" y="351810"/>
            <a:ext cx="6915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muffins does Mo order?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3356" y="765227"/>
            <a:ext cx="69159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Each muffin costs 24p. </a:t>
            </a:r>
          </a:p>
          <a:p>
            <a:r>
              <a:rPr lang="en-GB" sz="2800" dirty="0"/>
              <a:t>How much does Mo spend on muffins?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7998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0.20694 0.0020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47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20625 1.11111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0.19913 -0.0016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0.19896 0.0011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5" grpId="0"/>
      <p:bldP spid="41" grpId="0"/>
      <p:bldP spid="4" grpId="0" animBg="1"/>
      <p:bldP spid="15" grpId="0"/>
      <p:bldP spid="18" grpId="0" animBg="1"/>
      <p:bldP spid="19" grpId="0" animBg="1"/>
      <p:bldP spid="20" grpId="0"/>
      <p:bldP spid="20" grpId="1"/>
      <p:bldP spid="21" grpId="0"/>
      <p:bldP spid="21" grpId="1"/>
      <p:bldP spid="22" grpId="0"/>
      <p:bldP spid="22" grpId="1"/>
      <p:bldP spid="23" grpId="0"/>
      <p:bldP spid="2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7C085F-A597-4617-A5EE-8D8DD57435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1168336"/>
            <a:ext cx="2562225" cy="5181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BE0118-8908-46CF-9097-C5639108F5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0765" y="991244"/>
            <a:ext cx="3047160" cy="56769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2C0861-D028-4E82-9536-CC965189EC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236" y="1063561"/>
            <a:ext cx="2825039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2D5D6-E840-4ADB-B87E-E392D69161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479203"/>
            <a:ext cx="8458200" cy="58995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92D412-2C7F-44EE-853E-4608551AD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" y="510921"/>
            <a:ext cx="8458200" cy="583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2.2|6.5|1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4.4|5.2|0.5|2.4|8.8|0.7|6.9|3.1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.8|7.8|1.5|1.5|0.9|7.4|1.2|2.1|6.7|1.5|8|0.9|0.7|0.9|0.9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8|3.5|5.1|1|2.2|3.3|4.9|1|2.7|3.4|7.1|4.9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5|5.6|5.5|2.1|2.9|0.7|7.6|2.1|1|1.2|1.2|8.4|9.2|0.6|0.8|0.9|0.8|0.8|1|1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1|12.3|1.2|12|1.4|4.8|3.6|2.8|9.8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6.2|10.6|3.3|4.3|7.6|7.4|9.9|7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|2.4|1.9|4.3|2.1|5.8|1.7|3.2|2.3|3.2|6.1|3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4.7|3|0.9|0.8|1.1|1|0.9|1|3.9|1.9|1.1|1.1|1|1|1|4.1|0.8|0.8|0.8|0.8|0.9|0.9|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6|0.7|1.4|1.1|1.4|4.8|1.7|1.7|1.6|2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648711-1057-40DC-B69E-0D3F2A10A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9272</TotalTime>
  <Words>461</Words>
  <Application>Microsoft Office PowerPoint</Application>
  <PresentationFormat>On-screen Show (4:3)</PresentationFormat>
  <Paragraphs>220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6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314</cp:revision>
  <dcterms:created xsi:type="dcterms:W3CDTF">2019-07-05T11:02:13Z</dcterms:created>
  <dcterms:modified xsi:type="dcterms:W3CDTF">2021-09-23T21:15:37Z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