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8" r:id="rId6"/>
    <p:sldId id="270" r:id="rId7"/>
    <p:sldId id="271" r:id="rId8"/>
    <p:sldId id="272" r:id="rId9"/>
    <p:sldId id="257" r:id="rId10"/>
    <p:sldId id="273" r:id="rId11"/>
    <p:sldId id="27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45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38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40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76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40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82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0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85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22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4267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20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0144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84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89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78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E82825-43D3-4E0D-99C9-12A66919C3BE}" type="datetimeFigureOut">
              <a:rPr lang="en-GB" smtClean="0"/>
              <a:t>19/09/2021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439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YoOb3JSDAU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A1374-3C37-442B-AA6A-D893D658B6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0EE622-5CAC-48A8-A813-98870D9BBB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LO: To master techniques</a:t>
            </a:r>
          </a:p>
          <a:p>
            <a:r>
              <a:rPr lang="en-US" dirty="0"/>
              <a:t>C: Texture carousel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71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66762" y="261023"/>
            <a:ext cx="10944370" cy="291715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Can you remember what mixed media means?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Mixed media is a term used to describe artworks composed from a combination of different media or materials.</a:t>
            </a:r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Rusty | Original Mixed Media Artwork | Gwen Lafleur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8" y="2210723"/>
            <a:ext cx="3373404" cy="449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xed Media Art – The Redefining Of The Way You Look At Art - Bored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166" y="2129352"/>
            <a:ext cx="4245428" cy="424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462F775-D76D-4459-8043-FB8BDFF5F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5454" y="1791970"/>
            <a:ext cx="3203338" cy="480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27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777B48D-7BF2-470D-876B-50CD5CC83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4816572" cy="194733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2050" name="Picture 2" descr="Rusty | Original Mixed Media Artwork | Gwen Lafleur"/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/>
        </p:blipFill>
        <p:spPr bwMode="auto">
          <a:xfrm>
            <a:off x="6096000" y="10"/>
            <a:ext cx="6095999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83DA8283-3FF4-47B3-9266-60768C743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DEB65FF-EAD9-4242-80AE-A3FC7EB1E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178B5500-48F2-41FA-BD8C-3C2400F620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7B2E66-9934-4251-A5B0-A180C0CC9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5CDA1666-64EC-4838-B0E1-4D545ECEA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7CC99E35-6C12-4F89-8CDA-9FD8B3CEE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0" y="2457318"/>
            <a:ext cx="985418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different types of material has the artist used?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affect does it have on you?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99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777B48D-7BF2-470D-876B-50CD5CC83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4816572" cy="194733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  <p:pic>
        <p:nvPicPr>
          <p:cNvPr id="2052" name="Picture 4" descr="Mixed Media Art – The Redefining Of The Way You Look At Art - Bored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2" r="4529"/>
          <a:stretch/>
        </p:blipFill>
        <p:spPr bwMode="auto">
          <a:xfrm>
            <a:off x="6096000" y="10"/>
            <a:ext cx="6095999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" name="Group 74">
            <a:extLst>
              <a:ext uri="{FF2B5EF4-FFF2-40B4-BE49-F238E27FC236}">
                <a16:creationId xmlns:a16="http://schemas.microsoft.com/office/drawing/2014/main" id="{83DA8283-3FF4-47B3-9266-60768C743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EDEB65FF-EAD9-4242-80AE-A3FC7EB1E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178B5500-48F2-41FA-BD8C-3C2400F620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847B2E66-9934-4251-A5B0-A180C0CC9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5CDA1666-64EC-4838-B0E1-4D545ECEA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CC99E35-6C12-4F89-8CDA-9FD8B3CEE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0" y="2167975"/>
            <a:ext cx="985418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different types of material has the artist used?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affect does it have on you?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600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72AA1E7-7434-43A0-9D05-3C7D3ACC0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84DAE5-BEF7-440C-9B95-C8826E41E6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7" r="-2" b="-2"/>
          <a:stretch/>
        </p:blipFill>
        <p:spPr>
          <a:xfrm>
            <a:off x="6433458" y="10"/>
            <a:ext cx="5758542" cy="685799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66FBB0E-B024-4E3B-9BBD-FF15FC76B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8170" y="8467"/>
            <a:ext cx="6080656" cy="6163733"/>
            <a:chOff x="6108170" y="8467"/>
            <a:chExt cx="6080656" cy="6163733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5FA0039-AB97-4DC9-AF4A-AB64CB39F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1E5249B-CC4D-4AE0-A6CD-03FE6A9EE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CD40048-2612-4C61-8A89-7A71FE462B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BD33E3D-C961-4FE1-8880-F55180E2A5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2266163-3A62-4B10-A0CF-FA0701FC8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192024" y="2577237"/>
            <a:ext cx="98541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different types of material has the artist used?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affect does it have on you?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How would the three pictures be different if they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were 2 dimensional pieces?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95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9F3B6-5A80-4F3B-9E8B-6CBC0A517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136313" cy="3615267"/>
          </a:xfrm>
        </p:spPr>
        <p:txBody>
          <a:bodyPr>
            <a:normAutofit/>
          </a:bodyPr>
          <a:lstStyle/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Can you think how the artist has managed to create the effect we have seen in these pieces of art?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Watch this video that explains how different artists create texture in their work:</a:t>
            </a:r>
          </a:p>
          <a:p>
            <a:r>
              <a:rPr lang="en-US" u="sng" dirty="0">
                <a:hlinkClick r:id="rId2"/>
              </a:rPr>
              <a:t>https://www.youtube.com/watch?v=YoOb3JSDAUo</a:t>
            </a:r>
            <a:r>
              <a:rPr lang="en-US" u="sng" dirty="0"/>
              <a:t> 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2" descr="Rusty | Original Mixed Media Artwork | Gwen Lafleur">
            <a:extLst>
              <a:ext uri="{FF2B5EF4-FFF2-40B4-BE49-F238E27FC236}">
                <a16:creationId xmlns:a16="http://schemas.microsoft.com/office/drawing/2014/main" id="{A7BE9445-96CF-41DC-8299-167FCC872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916" y="3429000"/>
            <a:ext cx="2459696" cy="327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Mixed Media Art – The Redefining Of The Way You Look At Art - Bored Art">
            <a:extLst>
              <a:ext uri="{FF2B5EF4-FFF2-40B4-BE49-F238E27FC236}">
                <a16:creationId xmlns:a16="http://schemas.microsoft.com/office/drawing/2014/main" id="{97BEFCD9-D84D-44FC-B426-B90438F42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040" y="3531454"/>
            <a:ext cx="3065523" cy="306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C6E83335-8FCB-4B97-BC5F-38666BDD0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3486" y="2689018"/>
            <a:ext cx="2605306" cy="390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92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9F3B6-5A80-4F3B-9E8B-6CBC0A517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752600"/>
            <a:ext cx="11136313" cy="3615267"/>
          </a:xfrm>
        </p:spPr>
        <p:txBody>
          <a:bodyPr>
            <a:normAutofit fontScale="25000" lnSpcReduction="20000"/>
          </a:bodyPr>
          <a:lstStyle/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A simple way to create texture is by using paint. Can you think of some techniques that an artist might use to create texture with paint?</a:t>
            </a:r>
          </a:p>
          <a:p>
            <a:endParaRPr lang="en-GB" sz="9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9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brush paint on in watery strokes and thick drips.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put paint down in short, fat dabs and long, sleek strokes.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twirl their brushes to make circles and curls.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apply paint in thick layers that stick out from the canvas.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put different colours on top of each other.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mix in sand, dirt, or other materials into the paint. Add water first.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add white highlights to make things look shiny.</a:t>
            </a:r>
          </a:p>
          <a:p>
            <a:r>
              <a:rPr lang="en-GB" sz="9600" dirty="0">
                <a:solidFill>
                  <a:schemeClr val="bg1"/>
                </a:solidFill>
                <a:latin typeface="Comic Sans MS" panose="030F0702030302020204" pitchFamily="66" charset="0"/>
              </a:rPr>
              <a:t>•	They scratch through paint to show colours underneath.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5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6A3D0E-4813-4D21-A2FE-031C13A3F344}"/>
              </a:ext>
            </a:extLst>
          </p:cNvPr>
          <p:cNvSpPr txBox="1"/>
          <p:nvPr/>
        </p:nvSpPr>
        <p:spPr>
          <a:xfrm>
            <a:off x="333375" y="123378"/>
            <a:ext cx="1152525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i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Activity</a:t>
            </a:r>
          </a:p>
          <a:p>
            <a:pPr algn="ctr"/>
            <a:endParaRPr lang="en-GB" sz="2400" i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i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Use whatever resources you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are able to acquire: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 charcoal, pencils, wax crayons, watercolours, tissue paper, paint etc...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Experiment using the materials to create </a:t>
            </a:r>
            <a:r>
              <a:rPr lang="en-GB" sz="2400" cap="none">
                <a:solidFill>
                  <a:schemeClr val="bg1"/>
                </a:solidFill>
                <a:latin typeface="Comic Sans MS" panose="030F0702030302020204" pitchFamily="66" charset="0"/>
              </a:rPr>
              <a:t>different textures.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cap="none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olour is not important – you need to try to create texture.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Think of 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different ways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to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 use the media, e.g. applied with a knife, different sided brushes, with glue, applied by blowing through a straw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etc…</a:t>
            </a:r>
          </a:p>
          <a:p>
            <a:endParaRPr lang="en-GB" sz="2400" cap="none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Next to your experimental artwork, l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abel the technique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you</a:t>
            </a:r>
            <a:r>
              <a:rPr lang="en-GB" sz="2400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 have tried.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850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E153-D3A9-4661-AE22-EDEE5DFED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037" y="267757"/>
            <a:ext cx="8534400" cy="1507067"/>
          </a:xfrm>
        </p:spPr>
        <p:txBody>
          <a:bodyPr>
            <a:normAutofit/>
          </a:bodyPr>
          <a:lstStyle/>
          <a:p>
            <a:r>
              <a:rPr lang="en-US" sz="5400" i="1" u="sng" cap="none" dirty="0">
                <a:solidFill>
                  <a:schemeClr val="bg1"/>
                </a:solidFill>
                <a:latin typeface="Comic Sans MS" panose="030F0702030302020204" pitchFamily="66" charset="0"/>
              </a:rPr>
              <a:t>Plenary</a:t>
            </a:r>
            <a:endParaRPr lang="en-GB" sz="5400" i="1" u="sng" cap="none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3809-2B0C-4D68-B62D-0E1056C70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6" y="2095500"/>
            <a:ext cx="10564813" cy="3615267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What technique was most successful at creating texture?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Remember: you will be creating a collage on a subject you feel strongly about.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It would be  great idea to start collecting resources you would like to use: materials that would be useful in a collage (buttons, foil, ribbon etc.)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5140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D21EE1-EEDB-4C9F-9876-8AADC5DD97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B06FCB-80A8-4A23-8A44-435F2444FA4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4B5AE00-864B-42B3-808F-200CBFE68A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88</TotalTime>
  <Words>442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richard levens</cp:lastModifiedBy>
  <cp:revision>22</cp:revision>
  <dcterms:created xsi:type="dcterms:W3CDTF">2021-08-11T12:45:12Z</dcterms:created>
  <dcterms:modified xsi:type="dcterms:W3CDTF">2021-09-19T20:21:27Z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