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12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6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027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377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859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5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05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25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5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29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8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625" y="844322"/>
            <a:ext cx="10180767" cy="515152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6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5"/>
    </mc:Choice>
    <mc:Fallback>
      <p:transition spd="slow" advTm="6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697" y="-130628"/>
            <a:ext cx="9319532" cy="68741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36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39"/>
    </mc:Choice>
    <mc:Fallback>
      <p:transition spd="slow" advTm="8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027" y="379366"/>
            <a:ext cx="9139510" cy="61014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52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12"/>
    </mc:Choice>
    <mc:Fallback>
      <p:transition spd="slow" advTm="12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505" y="311467"/>
            <a:ext cx="8857026" cy="69225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77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26"/>
    </mc:Choice>
    <mc:Fallback>
      <p:transition spd="slow" advTm="9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1107" y="169817"/>
            <a:ext cx="9065487" cy="63183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1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50"/>
    </mc:Choice>
    <mc:Fallback>
      <p:transition spd="slow" advTm="8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066" y="403451"/>
            <a:ext cx="9669100" cy="61286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5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35"/>
    </mc:Choice>
    <mc:Fallback>
      <p:transition spd="slow" advTm="6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2021-02-02T15:12:51Z</dcterms:created>
  <dcterms:modified xsi:type="dcterms:W3CDTF">2021-02-02T15:21:42Z</dcterms:modified>
</cp:coreProperties>
</file>