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29"/>
  </p:notesMasterIdLst>
  <p:sldIdLst>
    <p:sldId id="281" r:id="rId11"/>
    <p:sldId id="256" r:id="rId12"/>
    <p:sldId id="552" r:id="rId13"/>
    <p:sldId id="553" r:id="rId14"/>
    <p:sldId id="296" r:id="rId15"/>
    <p:sldId id="298" r:id="rId16"/>
    <p:sldId id="303" r:id="rId17"/>
    <p:sldId id="304" r:id="rId18"/>
    <p:sldId id="300" r:id="rId19"/>
    <p:sldId id="307" r:id="rId20"/>
    <p:sldId id="306" r:id="rId21"/>
    <p:sldId id="308" r:id="rId22"/>
    <p:sldId id="309" r:id="rId23"/>
    <p:sldId id="313" r:id="rId24"/>
    <p:sldId id="314" r:id="rId25"/>
    <p:sldId id="556" r:id="rId26"/>
    <p:sldId id="333" r:id="rId27"/>
    <p:sldId id="33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506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63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262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0574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2094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458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1622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8116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4592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6648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7671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8903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585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3236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4366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297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2542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6421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1375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39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8.png"/><Relationship Id="rId7" Type="http://schemas.openxmlformats.org/officeDocument/2006/relationships/image" Target="../media/image13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9.png"/><Relationship Id="rId9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6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png"/><Relationship Id="rId3" Type="http://schemas.openxmlformats.org/officeDocument/2006/relationships/image" Target="../media/image31.png"/><Relationship Id="rId7" Type="http://schemas.openxmlformats.org/officeDocument/2006/relationships/image" Target="../media/image26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7" Type="http://schemas.openxmlformats.org/officeDocument/2006/relationships/image" Target="../media/image28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50.png"/><Relationship Id="rId5" Type="http://schemas.openxmlformats.org/officeDocument/2006/relationships/image" Target="../media/image2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B370B7-8287-9B48-B79E-F1D1CBA56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98" y="1338449"/>
            <a:ext cx="8487508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556" y="4599176"/>
            <a:ext cx="566910" cy="80560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8220" y="3704612"/>
            <a:ext cx="1493196" cy="17001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31F644-CD24-AA4E-9028-477052D662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234" y="682678"/>
            <a:ext cx="2661138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34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B370B7-8287-9B48-B79E-F1D1CBA56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98" y="1338449"/>
            <a:ext cx="8487508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556" y="4599176"/>
            <a:ext cx="566910" cy="80560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8220" y="3704612"/>
            <a:ext cx="1493196" cy="17001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C7234D-1F04-1547-B574-C3686B12AD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2457" y="1338449"/>
            <a:ext cx="1500554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BAC48F-4696-9C4C-8F65-D50080AC3F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8733" y="2207399"/>
            <a:ext cx="1195754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25D70F-0BB4-B043-948B-59D508E016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6337" y="3128563"/>
            <a:ext cx="1629508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06C082-6306-8D48-A9C5-00CA3439D1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4487" y="5382910"/>
            <a:ext cx="2016369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31F644-CD24-AA4E-9028-477052D662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8234" y="682678"/>
            <a:ext cx="2661138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3E9943-79F1-4686-8EC9-8BCFB07CE4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675" y="1914525"/>
            <a:ext cx="1838325" cy="38671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4A1BD0-3395-4A47-8BB3-DC46DD5679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2282" y="2571750"/>
            <a:ext cx="181927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6606" y="1286071"/>
            <a:ext cx="5724640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546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143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546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143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030583" y="334776"/>
            <a:ext cx="1724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30583" y="4181680"/>
            <a:ext cx="1724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170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30581" y="2912514"/>
            <a:ext cx="1724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30583" y="1623645"/>
            <a:ext cx="1724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946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6527" y="569879"/>
            <a:ext cx="60659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Dexter scores 12,304 points in a game.</a:t>
            </a:r>
          </a:p>
          <a:p>
            <a:r>
              <a:rPr lang="en-GB" sz="2400" dirty="0"/>
              <a:t>Rosie scores 1,263 points.</a:t>
            </a:r>
          </a:p>
          <a:p>
            <a:endParaRPr lang="en-GB" sz="2400" dirty="0"/>
          </a:p>
          <a:p>
            <a:r>
              <a:rPr lang="en-GB" sz="2400" dirty="0"/>
              <a:t>How much do they score altogether?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9060" y="1269813"/>
            <a:ext cx="1146771" cy="9410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67" y="999891"/>
            <a:ext cx="1146771" cy="79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937649"/>
              </p:ext>
            </p:extLst>
          </p:nvPr>
        </p:nvGraphicFramePr>
        <p:xfrm>
          <a:off x="667512" y="870708"/>
          <a:ext cx="4968075" cy="469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3615">
                  <a:extLst>
                    <a:ext uri="{9D8B030D-6E8A-4147-A177-3AD203B41FA5}">
                      <a16:colId xmlns:a16="http://schemas.microsoft.com/office/drawing/2014/main" val="114415772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solidFill>
                      <a:srgbClr val="E5BC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957760"/>
              </p:ext>
            </p:extLst>
          </p:nvPr>
        </p:nvGraphicFramePr>
        <p:xfrm>
          <a:off x="5691742" y="1803055"/>
          <a:ext cx="2520000" cy="2181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160" y="1722488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766" y="1330622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24" y="1330622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63" y="1722488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043" y="1330622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501" y="1330622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043" y="1722488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494" y="1330622"/>
            <a:ext cx="484363" cy="4724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329" y="1330622"/>
            <a:ext cx="484363" cy="4724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09" y="1330622"/>
            <a:ext cx="484363" cy="47243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00" y="3564326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206" y="3128252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664" y="3128252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88" y="3128252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181" y="3128252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88" y="3564326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919" y="3564326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88" y="3984963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919" y="3984963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680" y="3128252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515" y="3128252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695" y="3128252"/>
            <a:ext cx="484363" cy="472432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7418267" y="335470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604864" y="49374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88393" y="338281"/>
            <a:ext cx="710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Dexter scores 12,304                         Rosie scores 1,263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951742" y="335470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6</a:t>
            </a:r>
          </a:p>
        </p:txBody>
      </p:sp>
      <p:sp>
        <p:nvSpPr>
          <p:cNvPr id="38" name="Rectangle 37"/>
          <p:cNvSpPr/>
          <p:nvPr/>
        </p:nvSpPr>
        <p:spPr>
          <a:xfrm>
            <a:off x="3663198" y="49374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6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406149" y="335470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720680" y="49374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895174" y="335470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628774" y="49374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406950" y="335470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54804" y="49374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-0.10903 0.0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1" y="2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-0.10694 -0.0011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47" y="-6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-0.10833 0.0016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7" grpId="0"/>
      <p:bldP spid="38" grpId="0"/>
      <p:bldP spid="39" grpId="0"/>
      <p:bldP spid="40" grpId="0"/>
      <p:bldP spid="42" grpId="0"/>
      <p:bldP spid="43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6527" y="569879"/>
            <a:ext cx="60659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 scores 12,304 points in a game.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 scores 1,263 points.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much do they score altogether?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9060" y="1269813"/>
            <a:ext cx="1146771" cy="9410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67" y="999891"/>
            <a:ext cx="1146771" cy="7919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97727" y="3924004"/>
            <a:ext cx="60659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 scores 12,304 points in a game.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scores 1,268 points.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much do they score altogether?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212" y="4077703"/>
            <a:ext cx="1147017" cy="16199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1013" y="3903135"/>
            <a:ext cx="1134728" cy="8275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77053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34878" y="5197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52086" y="2124477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13,567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085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49753"/>
              </p:ext>
            </p:extLst>
          </p:nvPr>
        </p:nvGraphicFramePr>
        <p:xfrm>
          <a:off x="667512" y="870708"/>
          <a:ext cx="4968075" cy="469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3615">
                  <a:extLst>
                    <a:ext uri="{9D8B030D-6E8A-4147-A177-3AD203B41FA5}">
                      <a16:colId xmlns:a16="http://schemas.microsoft.com/office/drawing/2014/main" val="114415772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solidFill>
                      <a:srgbClr val="E5BC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133518"/>
              </p:ext>
            </p:extLst>
          </p:nvPr>
        </p:nvGraphicFramePr>
        <p:xfrm>
          <a:off x="5691742" y="1803055"/>
          <a:ext cx="2520000" cy="2181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160" y="1722488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766" y="1330622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224" y="1330622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63" y="1722488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53" y="1330622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411" y="1330622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53" y="1722488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494" y="1330622"/>
            <a:ext cx="484363" cy="4724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329" y="1330622"/>
            <a:ext cx="484363" cy="4724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09" y="1330622"/>
            <a:ext cx="484363" cy="47243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00" y="3564326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206" y="3128252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664" y="3128252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88" y="3128252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181" y="3128252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88" y="3564326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919" y="3564326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88" y="3962174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919" y="3962174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680" y="3128252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515" y="3128252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695" y="3128252"/>
            <a:ext cx="484363" cy="472432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324122" y="334776"/>
            <a:ext cx="6979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scores 12,304                     Eva scores 1,268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516" y="3564326"/>
            <a:ext cx="484363" cy="47243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00" y="4398248"/>
            <a:ext cx="484363" cy="47243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206" y="3962174"/>
            <a:ext cx="484363" cy="47243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664" y="3962174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516" y="4398248"/>
            <a:ext cx="484363" cy="472433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7418267" y="33545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12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561380" y="494391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12</a:t>
            </a:r>
          </a:p>
        </p:txBody>
      </p:sp>
      <p:sp>
        <p:nvSpPr>
          <p:cNvPr id="55" name="Cross 54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5631046" y="4963565"/>
            <a:ext cx="537211" cy="537211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L-Shape 55"/>
          <p:cNvSpPr/>
          <p:nvPr/>
        </p:nvSpPr>
        <p:spPr>
          <a:xfrm flipV="1">
            <a:off x="4651600" y="1769533"/>
            <a:ext cx="980449" cy="3152989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737" y="5568708"/>
            <a:ext cx="484363" cy="472433"/>
          </a:xfrm>
          <a:prstGeom prst="rect">
            <a:avLst/>
          </a:prstGeom>
        </p:spPr>
      </p:pic>
      <p:sp>
        <p:nvSpPr>
          <p:cNvPr id="58" name="Rectangle 57"/>
          <p:cNvSpPr/>
          <p:nvPr/>
        </p:nvSpPr>
        <p:spPr>
          <a:xfrm>
            <a:off x="6951742" y="392360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9" name="Rectangle 58"/>
          <p:cNvSpPr/>
          <p:nvPr/>
        </p:nvSpPr>
        <p:spPr>
          <a:xfrm>
            <a:off x="7431586" y="33545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2</a:t>
            </a:r>
          </a:p>
        </p:txBody>
      </p:sp>
      <p:sp>
        <p:nvSpPr>
          <p:cNvPr id="60" name="Rectangle 59"/>
          <p:cNvSpPr/>
          <p:nvPr/>
        </p:nvSpPr>
        <p:spPr>
          <a:xfrm>
            <a:off x="4587304" y="494391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2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608897" y="494391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62" name="Rectangle 61"/>
          <p:cNvSpPr/>
          <p:nvPr/>
        </p:nvSpPr>
        <p:spPr>
          <a:xfrm>
            <a:off x="6942602" y="33545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63" name="Rectangle 62"/>
          <p:cNvSpPr/>
          <p:nvPr/>
        </p:nvSpPr>
        <p:spPr>
          <a:xfrm>
            <a:off x="2671088" y="494391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64" name="Rectangle 63"/>
          <p:cNvSpPr/>
          <p:nvPr/>
        </p:nvSpPr>
        <p:spPr>
          <a:xfrm>
            <a:off x="6430118" y="33545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1525" y="494391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942455" y="33545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96325" y="4943915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  <p:sp>
        <p:nvSpPr>
          <p:cNvPr id="68" name="Rectangle 67"/>
          <p:cNvSpPr/>
          <p:nvPr/>
        </p:nvSpPr>
        <p:spPr>
          <a:xfrm>
            <a:off x="5464227" y="33545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402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1"/>
      <p:bldP spid="54" grpId="0"/>
      <p:bldP spid="54" grpId="1"/>
      <p:bldP spid="55" grpId="0" animBg="1"/>
      <p:bldP spid="55" grpId="1" animBg="1"/>
      <p:bldP spid="56" grpId="0" animBg="1"/>
      <p:bldP spid="56" grpId="1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le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31001390"/>
                  </p:ext>
                </p:extLst>
              </p:nvPr>
            </p:nvGraphicFramePr>
            <p:xfrm>
              <a:off x="636133" y="1591715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H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T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7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le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31001390"/>
                  </p:ext>
                </p:extLst>
              </p:nvPr>
            </p:nvGraphicFramePr>
            <p:xfrm>
              <a:off x="636133" y="1591715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H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T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 smtClean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6</a:t>
                          </a:r>
                          <a:endParaRPr lang="en-GB" sz="4000" b="0" dirty="0">
                            <a:solidFill>
                              <a:schemeClr val="accent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 smtClean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0</a:t>
                          </a:r>
                          <a:endParaRPr lang="en-GB" sz="4000" b="0" dirty="0">
                            <a:solidFill>
                              <a:schemeClr val="accent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952" t="-209910" r="-301905" b="-1405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dirty="0" smtClean="0">
                              <a:latin typeface="+mn-lt"/>
                            </a:rPr>
                            <a:t>1</a:t>
                          </a:r>
                          <a:endParaRPr lang="en-GB" sz="4000" dirty="0"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3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7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360743"/>
              </p:ext>
            </p:extLst>
          </p:nvPr>
        </p:nvGraphicFramePr>
        <p:xfrm>
          <a:off x="3014144" y="938709"/>
          <a:ext cx="5186622" cy="4586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617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306" y="1540112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055" y="1540112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890" y="1540112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726" y="1540112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385" y="2888435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578" y="2888435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760" y="2888435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306" y="2888435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764" y="2889077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605" y="2889077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481" y="1540112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322" y="1540112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589" y="1949546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764" y="1949546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464" y="2888435"/>
            <a:ext cx="484363" cy="47243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1898214" y="2261548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543247" y="2931491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1255042" y="2261548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464" y="1978056"/>
            <a:ext cx="484363" cy="4724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99" y="1978056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135" y="1978056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939" y="3306217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306" y="4209187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481" y="4209187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322" y="4209187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589" y="4618621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764" y="4618621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322" y="4618621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075" y="5028055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250" y="5028055"/>
            <a:ext cx="484363" cy="47243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385" y="4218253"/>
            <a:ext cx="484363" cy="47243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578" y="4218253"/>
            <a:ext cx="484363" cy="47243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760" y="4218253"/>
            <a:ext cx="484363" cy="47243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939" y="4636035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78" y="4202487"/>
            <a:ext cx="484363" cy="47243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704" y="4202487"/>
            <a:ext cx="484363" cy="47243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540" y="4202487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78" y="4615270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113" y="4615270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949" y="4615270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78" y="5028054"/>
            <a:ext cx="484363" cy="472433"/>
          </a:xfrm>
          <a:prstGeom prst="rect">
            <a:avLst/>
          </a:prstGeom>
        </p:spPr>
      </p:pic>
      <p:sp>
        <p:nvSpPr>
          <p:cNvPr id="59" name="Rectangle 58"/>
          <p:cNvSpPr/>
          <p:nvPr/>
        </p:nvSpPr>
        <p:spPr>
          <a:xfrm>
            <a:off x="6737488" y="2910692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5242649" y="1591715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726241" y="1591715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5416030" y="4422472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4</a:t>
            </a:r>
          </a:p>
        </p:txBody>
      </p:sp>
      <p:sp>
        <p:nvSpPr>
          <p:cNvPr id="63" name="Rectangle 62"/>
          <p:cNvSpPr/>
          <p:nvPr/>
        </p:nvSpPr>
        <p:spPr>
          <a:xfrm>
            <a:off x="3917535" y="4422473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7</a:t>
            </a:r>
          </a:p>
        </p:txBody>
      </p:sp>
      <p:sp>
        <p:nvSpPr>
          <p:cNvPr id="64" name="Rectangle 63"/>
          <p:cNvSpPr/>
          <p:nvPr/>
        </p:nvSpPr>
        <p:spPr>
          <a:xfrm>
            <a:off x="6910535" y="4422471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621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0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/>
      <p:bldP spid="62" grpId="1"/>
      <p:bldP spid="63" grpId="0"/>
      <p:bldP spid="63" grpId="1"/>
      <p:bldP spid="64" grpId="0"/>
      <p:bldP spid="6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289224"/>
              </p:ext>
            </p:extLst>
          </p:nvPr>
        </p:nvGraphicFramePr>
        <p:xfrm>
          <a:off x="3006402" y="919238"/>
          <a:ext cx="5186622" cy="4586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617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5408288" y="4389352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753" y="4616564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11059606"/>
                  </p:ext>
                </p:extLst>
              </p:nvPr>
            </p:nvGraphicFramePr>
            <p:xfrm>
              <a:off x="620501" y="1709236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H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T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9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11059606"/>
                  </p:ext>
                </p:extLst>
              </p:nvPr>
            </p:nvGraphicFramePr>
            <p:xfrm>
              <a:off x="620501" y="1709236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H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T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  <a:endParaRPr lang="en-GB" sz="40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 smtClean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2</a:t>
                          </a:r>
                          <a:endParaRPr lang="en-GB" sz="4000" b="0" dirty="0">
                            <a:solidFill>
                              <a:schemeClr val="accent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9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l="-952" t="-208036" r="-302857" b="-1383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3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+mn-lt"/>
                            </a:rPr>
                            <a:t>4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564" y="1520641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313" y="1520641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148" y="1520641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984" y="1520641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643" y="2868964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836" y="2868964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564" y="2868964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022" y="2869606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863" y="2869606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9" y="1520641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580" y="1520641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847" y="1930075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022" y="1930075"/>
            <a:ext cx="484363" cy="47243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892185" y="2385200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527615" y="3054844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256343" y="3733980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722" y="1958585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564" y="4189716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9" y="4189716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643" y="4198782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836" y="4198782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018" y="4198782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97" y="4616564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536" y="4183016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962" y="4183016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798" y="4183016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536" y="4595799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6724444" y="2894520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735458" y="4236126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6902793" y="4389351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580" y="1930075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485" y="2353913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60" y="2353913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218" y="2353913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556" y="1539146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749" y="1539146"/>
            <a:ext cx="484363" cy="472433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5225475" y="1568692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625" y="5598381"/>
            <a:ext cx="484363" cy="472433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1726198" y="4376487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869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 animBg="1"/>
      <p:bldP spid="21" grpId="0" animBg="1"/>
      <p:bldP spid="22" grpId="0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6" grpId="0"/>
      <p:bldP spid="36" grpId="1"/>
      <p:bldP spid="43" grpId="0" animBg="1"/>
      <p:bldP spid="43" grpId="1" animBg="1"/>
      <p:bldP spid="43" grpId="2" animBg="1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951" y="2766718"/>
            <a:ext cx="1250012" cy="8750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77053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4878" y="5197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35384" y="1121903"/>
                <a:ext cx="41216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	  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463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ea typeface="Cambria Math" panose="02040503050406030204" pitchFamily="18" charset="0"/>
                  </a:rPr>
                  <a:t> 1,000</a:t>
                </a:r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384" y="1121903"/>
                <a:ext cx="4121641" cy="584775"/>
              </a:xfrm>
              <a:prstGeom prst="rect">
                <a:avLst/>
              </a:prstGeom>
              <a:blipFill>
                <a:blip r:embed="rId7"/>
                <a:stretch>
                  <a:fillRect t="-12500" r="-88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1751104" y="1004091"/>
            <a:ext cx="1429244" cy="88197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1835384" y="2555376"/>
            <a:ext cx="3801653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The missing number is 647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367622" y="4311041"/>
                <a:ext cx="391004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	600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400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ea typeface="Cambria Math" panose="02040503050406030204" pitchFamily="18" charset="0"/>
                  </a:rPr>
                  <a:t> 1,000</a:t>
                </a:r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622" y="4311041"/>
                <a:ext cx="3910045" cy="584775"/>
              </a:xfrm>
              <a:prstGeom prst="rect">
                <a:avLst/>
              </a:prstGeom>
              <a:blipFill>
                <a:blip r:embed="rId8"/>
                <a:stretch>
                  <a:fillRect t="-12500" r="-93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572100" y="884887"/>
            <a:ext cx="5645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  <a:r>
              <a:rPr lang="en-GB" sz="5400" dirty="0">
                <a:solidFill>
                  <a:schemeClr val="accent1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726781" y="949057"/>
            <a:ext cx="965052" cy="974548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943342" y="884887"/>
            <a:ext cx="5645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ea typeface="Cambria Math" panose="02040503050406030204" pitchFamily="18" charset="0"/>
              </a:rPr>
              <a:t>6</a:t>
            </a:r>
            <a:r>
              <a:rPr lang="en-GB" sz="5400" dirty="0">
                <a:solidFill>
                  <a:schemeClr val="accent1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0809" y="884887"/>
            <a:ext cx="5645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  <a:r>
              <a:rPr lang="en-GB" sz="5400" dirty="0">
                <a:solidFill>
                  <a:schemeClr val="accent1"/>
                </a:solidFill>
                <a:latin typeface="KG Primary Penmanship" panose="02000506000000020003" pitchFamily="2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7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3" grpId="1"/>
      <p:bldP spid="15" grpId="0" animBg="1"/>
      <p:bldP spid="16" grpId="0"/>
      <p:bldP spid="16" grpId="1"/>
      <p:bldP spid="17" grpId="0"/>
      <p:bldP spid="1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85753" y="3869942"/>
                <a:ext cx="405127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	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</a:t>
                </a:r>
                <a14:m>
                  <m:oMath xmlns:m="http://schemas.openxmlformats.org/officeDocument/2006/math">
                    <m:r>
                      <a:rPr lang="en-GB" sz="32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ea typeface="Cambria Math" panose="02040503050406030204" pitchFamily="18" charset="0"/>
                  </a:rPr>
                  <a:t> 1,000</a:t>
                </a:r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5753" y="3869942"/>
                <a:ext cx="4051273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35384" y="1121903"/>
                <a:ext cx="41216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	  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463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ea typeface="Cambria Math" panose="02040503050406030204" pitchFamily="18" charset="0"/>
                  </a:rPr>
                  <a:t> 1,000</a:t>
                </a:r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384" y="1121903"/>
                <a:ext cx="4121641" cy="584775"/>
              </a:xfrm>
              <a:prstGeom prst="rect">
                <a:avLst/>
              </a:prstGeom>
              <a:blipFill>
                <a:blip r:embed="rId6"/>
                <a:stretch>
                  <a:fillRect t="-12500" r="-88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1751104" y="1004091"/>
            <a:ext cx="1429244" cy="88197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185754" y="2497073"/>
                <a:ext cx="37257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	463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</a:t>
                </a:r>
                <a14:m>
                  <m:oMath xmlns:m="http://schemas.openxmlformats.org/officeDocument/2006/math">
                    <m:r>
                      <a:rPr lang="en-GB" sz="32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ea typeface="Cambria Math" panose="02040503050406030204" pitchFamily="18" charset="0"/>
                  </a:rPr>
                  <a:t> 470</a:t>
                </a:r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5754" y="2497073"/>
                <a:ext cx="3725700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855260" y="2279327"/>
            <a:ext cx="5645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  <a:r>
              <a:rPr lang="en-GB" sz="5400" dirty="0">
                <a:solidFill>
                  <a:schemeClr val="accent1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85754" y="3202657"/>
                <a:ext cx="37257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	470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</a:t>
                </a:r>
                <a14:m>
                  <m:oMath xmlns:m="http://schemas.openxmlformats.org/officeDocument/2006/math">
                    <m:r>
                      <a:rPr lang="en-GB" sz="32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ea typeface="Cambria Math" panose="02040503050406030204" pitchFamily="18" charset="0"/>
                  </a:rPr>
                  <a:t> 500</a:t>
                </a:r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5754" y="3202657"/>
                <a:ext cx="3725700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773372" y="2967984"/>
            <a:ext cx="7729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ea typeface="Cambria Math" panose="02040503050406030204" pitchFamily="18" charset="0"/>
              </a:rPr>
              <a:t>30</a:t>
            </a:r>
            <a:r>
              <a:rPr lang="en-GB" sz="5400" dirty="0">
                <a:solidFill>
                  <a:schemeClr val="accent1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69700" y="3627468"/>
            <a:ext cx="9813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ea typeface="Cambria Math" panose="02040503050406030204" pitchFamily="18" charset="0"/>
              </a:rPr>
              <a:t>500</a:t>
            </a:r>
            <a:r>
              <a:rPr lang="en-GB" sz="5400" dirty="0">
                <a:solidFill>
                  <a:schemeClr val="accent1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9112" y="897146"/>
            <a:ext cx="9813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ea typeface="Cambria Math" panose="02040503050406030204" pitchFamily="18" charset="0"/>
              </a:rPr>
              <a:t>537</a:t>
            </a:r>
            <a:r>
              <a:rPr lang="en-GB" sz="5400" dirty="0">
                <a:solidFill>
                  <a:schemeClr val="accent1"/>
                </a:solidFill>
                <a:latin typeface="KG Primary Penmanship" panose="02000506000000020003" pitchFamily="2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264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7" grpId="0"/>
      <p:bldP spid="12" grpId="0"/>
      <p:bldP spid="13" grpId="0"/>
      <p:bldP spid="14" grpId="0"/>
      <p:bldP spid="15" grpId="0"/>
      <p:bldP spid="16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4C0598F0-5174-4743-BBDC-FD9DD6C8FC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CB7FA0-81C7-4AD4-A856-86059E445F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8" y="877396"/>
            <a:ext cx="2814638" cy="57673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01AB88-6561-418A-AB0E-7C25941E0E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5455" y="959704"/>
            <a:ext cx="2748613" cy="56027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194864-6EC4-47C2-AF48-C3E3B3EC22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307" y="1041735"/>
            <a:ext cx="3011155" cy="547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C1F925-DD42-44C5-8B95-100CF0016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5465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AF5048-1187-4AFB-A6E9-06B7AB445526}"/>
              </a:ext>
            </a:extLst>
          </p:cNvPr>
          <p:cNvSpPr txBox="1"/>
          <p:nvPr/>
        </p:nvSpPr>
        <p:spPr>
          <a:xfrm>
            <a:off x="2233613" y="1082159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230987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DCEC70-0404-4255-838A-D83427D43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34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20.5|4.5|9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3|2.8|11.4|6.9|2.5|7.3|6.3|2.7|4.4|2.2|2.5|2.5|2.4|1.2|1.2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3.7|6.3|0.9|0.9|0.9|1|9.6|2.2|5.1|8|1.6|1.8|2.2|5.1|5|1.3|1.7|1.2|1.6|0.9|1.8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3.2|10|4.6|1.6|2.2|5.7|2.5|2.4|4.5|10.7|2.2|2.4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.5|6.7|2.3|4.3|6.8|3.6|2|2.1|4|15|2|2.2|3|6.7|4.3|4.5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5.4|6.8|19.7|4.8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3|1.8|7.1|2.7|3.2|3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A21CB1-41DD-495D-8827-CE57F21344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8753</TotalTime>
  <Words>304</Words>
  <Application>Microsoft Office PowerPoint</Application>
  <PresentationFormat>On-screen Show (4:3)</PresentationFormat>
  <Paragraphs>162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6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242</cp:revision>
  <dcterms:created xsi:type="dcterms:W3CDTF">2019-07-05T11:02:13Z</dcterms:created>
  <dcterms:modified xsi:type="dcterms:W3CDTF">2021-09-16T19:47:25Z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