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68" r:id="rId5"/>
    <p:sldId id="258" r:id="rId6"/>
    <p:sldId id="266" r:id="rId7"/>
    <p:sldId id="259" r:id="rId8"/>
    <p:sldId id="269" r:id="rId9"/>
    <p:sldId id="263" r:id="rId10"/>
    <p:sldId id="264" r:id="rId11"/>
    <p:sldId id="265" r:id="rId12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22" autoAdjust="0"/>
    <p:restoredTop sz="94599" autoAdjust="0"/>
  </p:normalViewPr>
  <p:slideViewPr>
    <p:cSldViewPr>
      <p:cViewPr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04/03/2022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Monday 7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 smtClean="0">
                <a:latin typeface="HfW cursive" panose="00000500000000000000" pitchFamily="2" charset="0"/>
              </a:rPr>
              <a:t> March 2022</a:t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00" y="44624"/>
            <a:ext cx="5616624" cy="676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_949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86300" y="1412776"/>
            <a:ext cx="1656184" cy="3680409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044825" y="476672"/>
            <a:ext cx="7154043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 have we learnt so far?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466120" y="5661248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 don’t we know?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988" y="836885"/>
            <a:ext cx="7632848" cy="601706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61764" y="260648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Let’s read the transcript from one of the eye-witnesses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1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988" y="836885"/>
            <a:ext cx="7632848" cy="601706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61764" y="260648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Can we know add more detail to the plan we started on Friday?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61764" y="260648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Let’s read another transcript from an eye-witness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48" y="1124744"/>
            <a:ext cx="5768913" cy="48245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412" y="1124744"/>
            <a:ext cx="572978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9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61764" y="260648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Can we know add more detail to the plan we started on Friday?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56" y="1628800"/>
            <a:ext cx="5768913" cy="48245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6420" y="1628800"/>
            <a:ext cx="572978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307505" y="2564904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Having read both articles, is there any key phrases you want to highlight for your news report?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11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C8C0B3-7AAD-4039-B056-932285F3140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2445</TotalTime>
  <Words>83</Words>
  <Application>Microsoft Office PowerPoint</Application>
  <PresentationFormat>Custom</PresentationFormat>
  <Paragraphs>9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Consolas</vt:lpstr>
      <vt:lpstr>Corbel</vt:lpstr>
      <vt:lpstr>HfW cursive</vt:lpstr>
      <vt:lpstr>Chalkboard 16x9</vt:lpstr>
      <vt:lpstr>Monday 7th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38</cp:revision>
  <dcterms:created xsi:type="dcterms:W3CDTF">2021-01-29T19:52:37Z</dcterms:created>
  <dcterms:modified xsi:type="dcterms:W3CDTF">2022-03-05T15:06:23Z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