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18E235-CA59-42F0-B3B0-2BE9D9BEDD5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AD26521-3EEC-4B9E-9956-72CC35C6DF3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F3FE68-5BBF-48B7-87CF-CE3DBB5A5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0B189-4250-44DA-8AD7-DA3FADCB971C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75C096-5024-4FDF-8FD4-4539FC6906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8FE4B2-4FA3-4C96-8AB5-C6C65C220E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84E21-2D91-4E7C-989F-E9AF1726AD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60786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B8BA37-657F-4CAE-8D75-F113F3DE08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33C282-74BD-41ED-BD00-9E51FF3B24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D22E2D-0BBD-4EB3-9F2B-61F394848E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0B189-4250-44DA-8AD7-DA3FADCB971C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3E289D-1A4E-47BD-9C2E-1F79DC8037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4F572C-A7F4-4C4A-A78D-71064C07F5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84E21-2D91-4E7C-989F-E9AF1726AD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37559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E194FF-1108-4ACB-8355-8727D27A7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AF55DB2-831F-4B8B-919F-CFE365E5E3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027D09-A806-4C6E-9C85-E3065697F3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0B189-4250-44DA-8AD7-DA3FADCB971C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FCBA8E-A9C2-487C-AF3B-653E231B9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18AA57-6133-4FC8-8B7A-EB159D4871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84E21-2D91-4E7C-989F-E9AF1726AD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05125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E8FBFB-68AD-4D25-9723-29EC502094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485C0C-B8B9-4495-A127-5E8801B89E1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0F0C95-24B3-4D3D-8490-EC4033A26B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C8EC8B0-46F3-4EAD-9B5C-EE5F296E69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0B189-4250-44DA-8AD7-DA3FADCB971C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31CCCE6-EDB8-4342-8032-7955FA3355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F78DF3B-060D-4491-AEAF-F20E6DFA40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84E21-2D91-4E7C-989F-E9AF1726AD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00212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4E832F-4E6A-4376-91FD-CC9B370DCF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D1B9CA-B43A-408E-9496-89D9722D95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6ABBF24-CC24-4686-9ADD-5B4873684A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326ABB7-ABBD-4196-8B4B-6A472199493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2242433-DCA3-4DCE-9940-881A96CC919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E20F9CC-FA1C-450A-AD19-417D34F8D3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0B189-4250-44DA-8AD7-DA3FADCB971C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9A3A9B2-12C3-4DF8-9578-3E885033C4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B057062-3133-45A5-B291-A344BEF3F4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84E21-2D91-4E7C-989F-E9AF1726AD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179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0E4139-D37E-4D50-9DA1-EAD9B6A339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44ADC46-AE4E-472A-8D3D-AEDC3DF115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0B189-4250-44DA-8AD7-DA3FADCB971C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F3EE221-CF14-474B-976C-418CF2D193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7123ED4-F406-41DE-B18A-8E2214D8FF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84E21-2D91-4E7C-989F-E9AF1726AD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70335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2B502C-54D7-44CA-BBA6-1BE6C874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0B189-4250-44DA-8AD7-DA3FADCB971C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2ACAC1F-EEE8-4773-B3A1-4443E68A81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0A5D84A-380A-41A8-A96E-0FE2CE8BE0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84E21-2D91-4E7C-989F-E9AF1726AD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8753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3D5D32-A008-4155-A29D-74B07FDB98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C1CAD9-C975-4F10-B4E0-5CEBAF7971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73657BE-17B1-4F97-802B-43A1D1B6126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E7CA16A-7A5D-41E4-8B5B-BE78AD822E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0B189-4250-44DA-8AD7-DA3FADCB971C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2090DBA-7A05-428C-B7F8-44781FD722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D1D9667-201C-4FB2-B216-B84A9AC733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84E21-2D91-4E7C-989F-E9AF1726AD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82921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8F2365-F8F5-4470-9971-AF4CF45805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614F22F-AB11-479D-8241-727002AD9C8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D35D0F3-C6D7-4EC7-AA2E-5DC58ECFB6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C65F22-0256-46FA-AA5C-2BCBA02D2B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0B189-4250-44DA-8AD7-DA3FADCB971C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D51FDB-2866-47F6-AFC8-FC0FDD73FE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DDDC251-E7C7-4B6A-9DB4-2D5A78364E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84E21-2D91-4E7C-989F-E9AF1726AD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10953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29E926-75A5-4FF3-AC78-CEDDF08F04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122F3A6-E1C2-4FC6-B7F4-2E41F0C5C3E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6A06CB-0D3D-4F2B-BC95-671EE30EF5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0B189-4250-44DA-8AD7-DA3FADCB971C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75DB4F-B60B-4F25-8A7B-FCF4C847B6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22DC89-8A28-4588-A171-BB98B254C8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84E21-2D91-4E7C-989F-E9AF1726AD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8832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5E67C81-7D9F-48A3-A78F-016B0D3E955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034BA04-51F7-45BC-B86A-D2A7FEA905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6A9C82-DB5E-4F46-89A7-3B9C07F48E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0B189-4250-44DA-8AD7-DA3FADCB971C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459119-D77E-4E07-B5BF-7A83D14C37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5FE8A5-68A2-49EC-A811-08AB27127E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84E21-2D91-4E7C-989F-E9AF1726AD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19579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8889DE9-EB93-4C78-B781-C3DF412D0E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319973-34B1-4B42-9CBD-7CCCDF8B2D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6F2A25-4706-4978-999D-38087B03E94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60B189-4250-44DA-8AD7-DA3FADCB971C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6796D8-AB0C-482B-9A21-E1B799D7E4F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64B840-AFB1-475C-8EA3-59587426565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C84E21-2D91-4E7C-989F-E9AF1726AD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60064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non. n.d., Buddha achieving enlightenment under the Bodhi Tree. | Download  Scientific Diagram">
            <a:extLst>
              <a:ext uri="{FF2B5EF4-FFF2-40B4-BE49-F238E27FC236}">
                <a16:creationId xmlns:a16="http://schemas.microsoft.com/office/drawing/2014/main" id="{1C01BFB1-85AC-4732-BFF8-5731C91B7B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ecording">
            <a:hlinkClick r:id="" action="ppaction://media"/>
            <a:extLst>
              <a:ext uri="{FF2B5EF4-FFF2-40B4-BE49-F238E27FC236}">
                <a16:creationId xmlns:a16="http://schemas.microsoft.com/office/drawing/2014/main" id="{D9EEAAC8-E7EC-4CDA-9178-76339CE0CDB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339548" y="330973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5743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36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A Beautiful White Dog On A Leash Is Tied To A Tree Stock Photo - Download  Image Now - iStock">
            <a:extLst>
              <a:ext uri="{FF2B5EF4-FFF2-40B4-BE49-F238E27FC236}">
                <a16:creationId xmlns:a16="http://schemas.microsoft.com/office/drawing/2014/main" id="{539E9B13-B2BE-4176-BAAF-5651675BFF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7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Recording (2)">
            <a:hlinkClick r:id="" action="ppaction://media"/>
            <a:extLst>
              <a:ext uri="{FF2B5EF4-FFF2-40B4-BE49-F238E27FC236}">
                <a16:creationId xmlns:a16="http://schemas.microsoft.com/office/drawing/2014/main" id="{996B539E-A52C-456F-88CB-67DA0644159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352800" y="397233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9541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62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ow to be happier">
            <a:extLst>
              <a:ext uri="{FF2B5EF4-FFF2-40B4-BE49-F238E27FC236}">
                <a16:creationId xmlns:a16="http://schemas.microsoft.com/office/drawing/2014/main" id="{9E2C4CDA-18E8-4605-82B9-602AA252DB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Recording (3)">
            <a:hlinkClick r:id="" action="ppaction://media"/>
            <a:extLst>
              <a:ext uri="{FF2B5EF4-FFF2-40B4-BE49-F238E27FC236}">
                <a16:creationId xmlns:a16="http://schemas.microsoft.com/office/drawing/2014/main" id="{49BD593C-E486-41FF-8807-EC91516B50B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538331" y="3429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8797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70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3</Slides>
  <Notes>0</Notes>
  <HiddenSlides>0</HiddenSlides>
  <MMClips>3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Fenner</dc:creator>
  <cp:lastModifiedBy>Emily Fenner</cp:lastModifiedBy>
  <cp:revision>1</cp:revision>
  <dcterms:created xsi:type="dcterms:W3CDTF">2021-01-08T15:51:05Z</dcterms:created>
  <dcterms:modified xsi:type="dcterms:W3CDTF">2021-01-08T15:51:09Z</dcterms:modified>
</cp:coreProperties>
</file>