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8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836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82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63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372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08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165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55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6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7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90A74-9E2F-4E7F-BC7F-71162ED50A71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B056-1737-45AE-AE21-E76F41F6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380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100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885" y="914399"/>
            <a:ext cx="8062231" cy="539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185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76314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would this man’s job be?</a:t>
            </a:r>
            <a:br>
              <a:rPr lang="en-GB" dirty="0" smtClean="0"/>
            </a:br>
            <a:r>
              <a:rPr lang="en-GB" dirty="0" smtClean="0"/>
              <a:t>How might he make his decisions?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8869" y="2337209"/>
            <a:ext cx="9144000" cy="376314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This man is a judge. </a:t>
            </a:r>
            <a:br>
              <a:rPr lang="en-GB" dirty="0" smtClean="0"/>
            </a:br>
            <a:r>
              <a:rPr lang="en-GB" dirty="0" smtClean="0"/>
              <a:t>He has to decide what consequence a person has after his team of jurors decides someone guilty of a crime.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914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Make a poster based on what he may have to consider about when thinking of a reasonable consequence.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445" y="233507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u="sng" dirty="0" smtClean="0"/>
              <a:t>Think about:</a:t>
            </a:r>
          </a:p>
          <a:p>
            <a:pPr marL="0" indent="0">
              <a:buNone/>
            </a:pPr>
            <a:r>
              <a:rPr lang="en-GB" dirty="0" smtClean="0"/>
              <a:t>Has the person committed a crime before?</a:t>
            </a:r>
          </a:p>
          <a:p>
            <a:pPr marL="0" indent="0">
              <a:buNone/>
            </a:pPr>
            <a:r>
              <a:rPr lang="en-GB" dirty="0" smtClean="0"/>
              <a:t>What did they do?</a:t>
            </a:r>
          </a:p>
          <a:p>
            <a:pPr marL="0" indent="0">
              <a:buNone/>
            </a:pPr>
            <a:r>
              <a:rPr lang="en-GB" dirty="0" smtClean="0"/>
              <a:t>Did the person mean to do it?</a:t>
            </a:r>
          </a:p>
          <a:p>
            <a:pPr marL="0" indent="0">
              <a:buNone/>
            </a:pPr>
            <a:r>
              <a:rPr lang="en-GB" dirty="0" smtClean="0"/>
              <a:t>Are they sorry?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7770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PSHCE</vt:lpstr>
      <vt:lpstr>PowerPoint Presentation</vt:lpstr>
      <vt:lpstr>What would this man’s job be? How might he make his decisions?  </vt:lpstr>
      <vt:lpstr>This man is a judge.  He has to decide what consequence a person has after his team of jurors decides someone guilty of a crime.  </vt:lpstr>
      <vt:lpstr>Make a poster based on what he may have to consider about when thinking of a reasonable consequence.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</dc:title>
  <dc:creator>Rachael Norman</dc:creator>
  <cp:lastModifiedBy>Rachael Norman</cp:lastModifiedBy>
  <cp:revision>1</cp:revision>
  <dcterms:created xsi:type="dcterms:W3CDTF">2020-10-08T15:23:46Z</dcterms:created>
  <dcterms:modified xsi:type="dcterms:W3CDTF">2020-10-08T15:24:12Z</dcterms:modified>
</cp:coreProperties>
</file>