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0B0D5-EF78-4211-9018-0684031F467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6C0E6-3189-4B84-9CC3-06FFEC0E4F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848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0B0D5-EF78-4211-9018-0684031F467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6C0E6-3189-4B84-9CC3-06FFEC0E4F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34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0B0D5-EF78-4211-9018-0684031F467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6C0E6-3189-4B84-9CC3-06FFEC0E4F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291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0B0D5-EF78-4211-9018-0684031F467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6C0E6-3189-4B84-9CC3-06FFEC0E4F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226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0B0D5-EF78-4211-9018-0684031F467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6C0E6-3189-4B84-9CC3-06FFEC0E4F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532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0B0D5-EF78-4211-9018-0684031F467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6C0E6-3189-4B84-9CC3-06FFEC0E4F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041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0B0D5-EF78-4211-9018-0684031F467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6C0E6-3189-4B84-9CC3-06FFEC0E4F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587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0B0D5-EF78-4211-9018-0684031F467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6C0E6-3189-4B84-9CC3-06FFEC0E4F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682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0B0D5-EF78-4211-9018-0684031F467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6C0E6-3189-4B84-9CC3-06FFEC0E4F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503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0B0D5-EF78-4211-9018-0684031F467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6C0E6-3189-4B84-9CC3-06FFEC0E4F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738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0B0D5-EF78-4211-9018-0684031F467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6C0E6-3189-4B84-9CC3-06FFEC0E4F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681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0B0D5-EF78-4211-9018-0684031F467D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6C0E6-3189-4B84-9CC3-06FFEC0E4F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626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1StyBOsMSL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PSHCE – 4.01.21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757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634" y="279016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This book is a true story about Michael Jordan – a famous </a:t>
            </a:r>
            <a:r>
              <a:rPr lang="en-GB" dirty="0"/>
              <a:t>b</a:t>
            </a:r>
            <a:r>
              <a:rPr lang="en-GB" dirty="0" smtClean="0"/>
              <a:t>asketball player.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Watch </a:t>
            </a:r>
            <a:r>
              <a:rPr lang="en-GB" dirty="0" smtClean="0">
                <a:hlinkClick r:id="rId2"/>
              </a:rPr>
              <a:t>https://www.youtube.com/watch?v=1StyBOsMSLE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do you think made Michael so successful?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656" y="0"/>
            <a:ext cx="2061618" cy="279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929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</a:t>
            </a:r>
            <a:r>
              <a:rPr lang="en-GB" dirty="0" smtClean="0"/>
              <a:t>hat really made Michael’s dream come true?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I</a:t>
            </a:r>
            <a:r>
              <a:rPr lang="en-GB" dirty="0" smtClean="0"/>
              <a:t>t is often hard work and perseverance that allow us to achieve our dreams rather than ‘quick fixes’.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</a:t>
            </a:r>
            <a:r>
              <a:rPr lang="en-GB" dirty="0" smtClean="0"/>
              <a:t>esilience and the importance of having a positive attitude make people a success.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305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Think about a dream or a hope you have for the future.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On a piece of mirror card or paper shaped like a leaf, write or draw one dream and how this makes them feel. </a:t>
            </a:r>
          </a:p>
          <a:p>
            <a:pPr marL="0" indent="0">
              <a:buNone/>
            </a:pPr>
            <a:r>
              <a:rPr lang="en-GB" dirty="0"/>
              <a:t>D</a:t>
            </a:r>
            <a:r>
              <a:rPr lang="en-GB" dirty="0" smtClean="0"/>
              <a:t>ecorate your dream with collage materials such as beads, ribbons etc.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2979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PSHCE – 4.01.21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PSHCE – 4.01.21</dc:title>
  <dc:creator>Rachael Norman</dc:creator>
  <cp:lastModifiedBy>Rachael Norman</cp:lastModifiedBy>
  <cp:revision>1</cp:revision>
  <dcterms:created xsi:type="dcterms:W3CDTF">2020-12-18T12:39:22Z</dcterms:created>
  <dcterms:modified xsi:type="dcterms:W3CDTF">2020-12-18T12:39:42Z</dcterms:modified>
</cp:coreProperties>
</file>