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7" r:id="rId3"/>
    <p:sldId id="268" r:id="rId4"/>
    <p:sldId id="269" r:id="rId5"/>
    <p:sldId id="270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5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43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376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0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32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25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3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58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65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159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8388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063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8693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76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125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828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7164D-BB28-48F8-BDCB-28A648689085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7D74883-8E1E-4346-A7A1-06563FE9AD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0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06F7D-C826-4A7F-901D-50B0C0D8B2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27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64FFDC-6ABF-4983-BB94-20D72D1233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LO: to understand beliefs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C: Buddhism </a:t>
            </a:r>
          </a:p>
        </p:txBody>
      </p:sp>
    </p:spTree>
    <p:extLst>
      <p:ext uri="{BB962C8B-B14F-4D97-AF65-F5344CB8AC3E}">
        <p14:creationId xmlns:p14="http://schemas.microsoft.com/office/powerpoint/2010/main" val="777959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814" t="10446" r="15128" b="5446"/>
          <a:stretch/>
        </p:blipFill>
        <p:spPr>
          <a:xfrm>
            <a:off x="1386840" y="0"/>
            <a:ext cx="9418320" cy="684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86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013" t="15982" r="14828" b="7946"/>
          <a:stretch/>
        </p:blipFill>
        <p:spPr>
          <a:xfrm>
            <a:off x="857795" y="0"/>
            <a:ext cx="10476411" cy="687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05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187" t="9732" r="14626" b="14731"/>
          <a:stretch/>
        </p:blipFill>
        <p:spPr>
          <a:xfrm>
            <a:off x="267509" y="-1"/>
            <a:ext cx="1165698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385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388" t="9910" r="14727" b="5982"/>
          <a:stretch/>
        </p:blipFill>
        <p:spPr>
          <a:xfrm>
            <a:off x="883338" y="0"/>
            <a:ext cx="10425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47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B15EB-0A23-4FE1-8165-0A2DD3AE0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910110"/>
            <a:ext cx="8915400" cy="300111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did the Buddha learn while he was mediating under the Bodhi tree?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0314B77-3BFE-4075-9E0D-717E863B4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painting of buddha under the bodhi tree | Bodhi tree art, Buddha art  drawing, Bodhi tree">
            <a:extLst>
              <a:ext uri="{FF2B5EF4-FFF2-40B4-BE49-F238E27FC236}">
                <a16:creationId xmlns:a16="http://schemas.microsoft.com/office/drawing/2014/main" id="{81C26EE6-105D-449F-8D04-E297B4C6A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993" y="3389243"/>
            <a:ext cx="424100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972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1B71-9AAA-458B-AD2A-E21173D83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C25AD-3DE9-4C3D-AB75-CD30F3014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Buddhists believe that </a:t>
            </a:r>
            <a:r>
              <a:rPr lang="en-GB" sz="2400" dirty="0" err="1">
                <a:latin typeface="Comic Sans MS" panose="030F0702030302020204" pitchFamily="66" charset="0"/>
              </a:rPr>
              <a:t>Siddhattha</a:t>
            </a:r>
            <a:r>
              <a:rPr lang="en-GB" sz="2400" dirty="0">
                <a:latin typeface="Comic Sans MS" panose="030F0702030302020204" pitchFamily="66" charset="0"/>
              </a:rPr>
              <a:t> taught many truths.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We are going to focus on just two of them in our learning this half term: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belief that everything changes and people don’t want it do.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That life involves suffering and this suffering is caused by selfishness. </a:t>
            </a:r>
          </a:p>
        </p:txBody>
      </p:sp>
    </p:spTree>
    <p:extLst>
      <p:ext uri="{BB962C8B-B14F-4D97-AF65-F5344CB8AC3E}">
        <p14:creationId xmlns:p14="http://schemas.microsoft.com/office/powerpoint/2010/main" val="72613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6EE4-096B-4E6A-B24A-C23B7F87E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5A2EA-63FA-4799-B420-4D9D53897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910110"/>
            <a:ext cx="8915400" cy="300111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Create a list of 3 things that never change.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Is this true?</a:t>
            </a:r>
          </a:p>
        </p:txBody>
      </p:sp>
    </p:spTree>
    <p:extLst>
      <p:ext uri="{BB962C8B-B14F-4D97-AF65-F5344CB8AC3E}">
        <p14:creationId xmlns:p14="http://schemas.microsoft.com/office/powerpoint/2010/main" val="3625344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EDD41-D46E-4DDD-965B-133D04517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CD231-98FC-4C2B-A428-6AF4769FF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865136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Buddhists believe that everything changes all of the time.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Even a chair is changing as it has a person sitting on it one minute and not the next; dust on it one minute and not the next if you polish it.</a:t>
            </a:r>
          </a:p>
        </p:txBody>
      </p:sp>
      <p:pic>
        <p:nvPicPr>
          <p:cNvPr id="2050" name="Picture 2" descr="STEFAN brown-black, Chair - IKEA">
            <a:extLst>
              <a:ext uri="{FF2B5EF4-FFF2-40B4-BE49-F238E27FC236}">
                <a16:creationId xmlns:a16="http://schemas.microsoft.com/office/drawing/2014/main" id="{21707A01-2B81-4549-8E41-FF696EDAB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348" y="2120348"/>
            <a:ext cx="4737652" cy="473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8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F3F5B-4FC8-4806-92BD-EF3E31C5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Do animals change?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CB96FA-158F-4E08-9FBC-E96C4F0528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Animal Life Cycles! - Lessons - Blendspace">
            <a:extLst>
              <a:ext uri="{FF2B5EF4-FFF2-40B4-BE49-F238E27FC236}">
                <a16:creationId xmlns:a16="http://schemas.microsoft.com/office/drawing/2014/main" id="{3DCAB43E-FDD9-4B2E-BA10-ACF9F2C53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43" y="2093843"/>
            <a:ext cx="4764157" cy="476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ife Cycle - Ms.Lavallee's K-5 Science Resource Site">
            <a:extLst>
              <a:ext uri="{FF2B5EF4-FFF2-40B4-BE49-F238E27FC236}">
                <a16:creationId xmlns:a16="http://schemas.microsoft.com/office/drawing/2014/main" id="{6E262E38-FB6D-42C2-BE1F-CAFA4BAF27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" t="14696" r="2927" b="15391"/>
          <a:stretch/>
        </p:blipFill>
        <p:spPr bwMode="auto">
          <a:xfrm>
            <a:off x="1901824" y="2478155"/>
            <a:ext cx="5476461" cy="399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363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5A4A1-F646-49C4-B6E1-BD3FD9151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Do human beings change?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3D9A2-A0C8-4014-8231-E8E3D0819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Has anything about you stayed the same as you have grown from a baby to a Year 4?</a:t>
            </a:r>
          </a:p>
        </p:txBody>
      </p:sp>
      <p:pic>
        <p:nvPicPr>
          <p:cNvPr id="5122" name="Picture 2" descr="Human Life Cycle PowerPoint Template | SketchBubble">
            <a:extLst>
              <a:ext uri="{FF2B5EF4-FFF2-40B4-BE49-F238E27FC236}">
                <a16:creationId xmlns:a16="http://schemas.microsoft.com/office/drawing/2014/main" id="{99995B06-76B7-4AED-A85C-0FC0335486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0" t="13285" b="13270"/>
          <a:stretch/>
        </p:blipFill>
        <p:spPr bwMode="auto">
          <a:xfrm>
            <a:off x="4038668" y="3080378"/>
            <a:ext cx="6016487" cy="377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078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21F1C16-4CB7-489F-AC77-EB1C084E9D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12" t="16518" r="18241" b="687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AF5CB-8172-4014-A17E-DA4373343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7270405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can use this road map template to think through what has changed in our lives and how we might have changed because of these new experiences.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For example: new siblings, moving house, changing schools.</a:t>
            </a:r>
          </a:p>
        </p:txBody>
      </p:sp>
    </p:spTree>
    <p:extLst>
      <p:ext uri="{BB962C8B-B14F-4D97-AF65-F5344CB8AC3E}">
        <p14:creationId xmlns:p14="http://schemas.microsoft.com/office/powerpoint/2010/main" val="129653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A4096-45F8-4FB0-8F97-596CB2775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43D11-A660-4447-9C46-BC7C786ED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5830888" cy="4876799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Did any of the changes you have thought about cause suffering at the time?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How? Why?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Some of these changes may have caused you to feel unhappy at the time, because you wanted things to stay the same, but because they changed, it made you unhappy/uncomfortable.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Can you think of any examples of this happening to you?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When would you have been happier if things had stayed the same?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Did the changes turn out okay?</a:t>
            </a:r>
          </a:p>
        </p:txBody>
      </p:sp>
      <p:pic>
        <p:nvPicPr>
          <p:cNvPr id="6146" name="Picture 2" descr="transparent thinking clipart - Clip Art Library">
            <a:extLst>
              <a:ext uri="{FF2B5EF4-FFF2-40B4-BE49-F238E27FC236}">
                <a16:creationId xmlns:a16="http://schemas.microsoft.com/office/drawing/2014/main" id="{E45C128C-C496-407A-B0A2-F50F1A22A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1981200"/>
            <a:ext cx="37719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110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9F651-1E2F-46FB-8437-04A11075F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5559D-13FF-4E42-BCB3-6B3A9F916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505739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Create your own road map (see </a:t>
            </a:r>
            <a:r>
              <a:rPr lang="en-GB" sz="2400">
                <a:latin typeface="Comic Sans MS" panose="030F0702030302020204" pitchFamily="66" charset="0"/>
              </a:rPr>
              <a:t>next slide) showing </a:t>
            </a:r>
            <a:r>
              <a:rPr lang="en-GB" sz="2400" dirty="0">
                <a:latin typeface="Comic Sans MS" panose="030F0702030302020204" pitchFamily="66" charset="0"/>
              </a:rPr>
              <a:t>the changes in your lives so far.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Annotate the changes; explaining what the changes were, whether they caused suffering and why/why not.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do Buddhists believe about change? Does your road map prove or disprove this belief? How?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 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Buddhists believe that everything changes all of the time. Do you agree? Explain your reasoning.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 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Buddhists believe that everything changes and people don’t want things to change. Do you agree? Explain your reasoning. </a:t>
            </a:r>
          </a:p>
        </p:txBody>
      </p:sp>
    </p:spTree>
    <p:extLst>
      <p:ext uri="{BB962C8B-B14F-4D97-AF65-F5344CB8AC3E}">
        <p14:creationId xmlns:p14="http://schemas.microsoft.com/office/powerpoint/2010/main" val="1366651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21F1C16-4CB7-489F-AC77-EB1C084E9D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12" t="16518" r="18241" b="687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4230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64</TotalTime>
  <Words>399</Words>
  <Application>Microsoft Office PowerPoint</Application>
  <PresentationFormat>Widescreen</PresentationFormat>
  <Paragraphs>32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Century Gothic</vt:lpstr>
      <vt:lpstr>Comic Sans MS</vt:lpstr>
      <vt:lpstr>Wingdings 3</vt:lpstr>
      <vt:lpstr>Wisp</vt:lpstr>
      <vt:lpstr>Tuesday 27th April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animals change?</vt:lpstr>
      <vt:lpstr>Do human beings change?</vt:lpstr>
      <vt:lpstr>PowerPoint Presentation</vt:lpstr>
      <vt:lpstr>PowerPoint Presentation</vt:lpstr>
      <vt:lpstr>Activity: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created xsi:type="dcterms:W3CDTF">2021-03-29T07:00:48Z</dcterms:created>
  <dcterms:modified xsi:type="dcterms:W3CDTF">2021-04-23T16:27:05Z</dcterms:modified>
</cp:coreProperties>
</file>