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3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553755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Thursday </a:t>
            </a:r>
            <a:r>
              <a:rPr lang="en-GB" sz="6600" u="sng" dirty="0" smtClean="0">
                <a:latin typeface="HfW precursive" panose="00000500000000000000" pitchFamily="2" charset="0"/>
              </a:rPr>
              <a:t>27</a:t>
            </a:r>
            <a:r>
              <a:rPr lang="en-GB" sz="6600" u="sng" baseline="30000" dirty="0" smtClean="0">
                <a:latin typeface="HfW precursive" panose="00000500000000000000" pitchFamily="2" charset="0"/>
              </a:rPr>
              <a:t>th</a:t>
            </a:r>
            <a:r>
              <a:rPr lang="en-GB" sz="6600" u="sng" dirty="0" smtClean="0">
                <a:latin typeface="HfW precursive" panose="00000500000000000000" pitchFamily="2" charset="0"/>
              </a:rPr>
              <a:t> </a:t>
            </a:r>
            <a:r>
              <a:rPr lang="en-GB" sz="6600" u="sng" dirty="0" smtClean="0">
                <a:latin typeface="HfW precursive" panose="00000500000000000000" pitchFamily="2" charset="0"/>
              </a:rPr>
              <a:t>January 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</a:t>
            </a:r>
            <a:r>
              <a:rPr lang="en-GB" sz="5400" u="sng" dirty="0" smtClean="0">
                <a:latin typeface="HfW precursive" panose="00000500000000000000" pitchFamily="2" charset="0"/>
              </a:rPr>
              <a:t>prediction</a:t>
            </a:r>
            <a:r>
              <a:rPr lang="en-GB" sz="5400" u="sng" dirty="0" smtClean="0">
                <a:latin typeface="HfW precursive" panose="00000500000000000000" pitchFamily="2" charset="0"/>
              </a:rPr>
              <a:t> skills.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 smtClean="0">
                <a:latin typeface="HfW precursive" panose="00000500000000000000" pitchFamily="2" charset="0"/>
              </a:rPr>
              <a:t>Warm up game!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107" y="61690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000000"/>
                </a:solidFill>
                <a:latin typeface="HfW precursive" panose="00000500000000000000" pitchFamily="2" charset="0"/>
              </a:rPr>
              <a:t>Say the name of the font colour!</a:t>
            </a:r>
            <a:endParaRPr lang="en-GB" sz="8800" u="sng" dirty="0">
              <a:solidFill>
                <a:schemeClr val="accent1"/>
              </a:solidFill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p.40-46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721106" y="3751206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chemeClr val="accent1"/>
                </a:solidFill>
                <a:latin typeface="HfW precursive" panose="00000500000000000000" pitchFamily="2" charset="0"/>
              </a:rPr>
              <a:t>Yellow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1662483" y="2586996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chemeClr val="accent2">
                    <a:lumMod val="50000"/>
                  </a:schemeClr>
                </a:solidFill>
                <a:latin typeface="HfW precursive" panose="00000500000000000000" pitchFamily="2" charset="0"/>
              </a:rPr>
              <a:t>Black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2815632" y="4730328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rgbClr val="0070C0"/>
                </a:solidFill>
                <a:latin typeface="HfW precursive" panose="00000500000000000000" pitchFamily="2" charset="0"/>
              </a:rPr>
              <a:t>Red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5121931" y="3840590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rgbClr val="000000"/>
                </a:solidFill>
                <a:latin typeface="HfW precursive" panose="00000500000000000000" pitchFamily="2" charset="0"/>
              </a:rPr>
              <a:t>Green</a:t>
            </a:r>
            <a:endParaRPr lang="en-GB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6683001" y="2127435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rgbClr val="00B050"/>
                </a:solidFill>
                <a:latin typeface="HfW precursive" panose="00000500000000000000" pitchFamily="2" charset="0"/>
              </a:rPr>
              <a:t>Blue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 txBox="1">
            <a:spLocks/>
          </p:cNvSpPr>
          <p:nvPr/>
        </p:nvSpPr>
        <p:spPr>
          <a:xfrm>
            <a:off x="8528276" y="3750604"/>
            <a:ext cx="2306299" cy="5489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Purple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1330" y="109215"/>
            <a:ext cx="2512541" cy="251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4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HfW precursive" panose="00000500000000000000" pitchFamily="2" charset="0"/>
              </a:rPr>
              <a:t>Predicting Pip!</a:t>
            </a:r>
            <a:endParaRPr lang="en-GB" dirty="0">
              <a:solidFill>
                <a:srgbClr val="7030A0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</a:pPr>
            <a:r>
              <a:rPr lang="en-GB" sz="5400" dirty="0" smtClean="0">
                <a:latin typeface="HfW precursive" panose="00000500000000000000" pitchFamily="2" charset="0"/>
              </a:rPr>
              <a:t>What do you think Hogarth is going to do with the knife and nail? Draw a picture with a caption to show your prediction. </a:t>
            </a:r>
            <a:endParaRPr lang="en-GB" sz="54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1028" name="Picture 4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716" y="190462"/>
            <a:ext cx="4677228" cy="666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151</TotalTime>
  <Words>65</Words>
  <Application>Microsoft Office PowerPoint</Application>
  <PresentationFormat>Widescreen</PresentationFormat>
  <Paragraphs>14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HfW precursive</vt:lpstr>
      <vt:lpstr>Metropolitan</vt:lpstr>
      <vt:lpstr>Thursday 27th January 2022</vt:lpstr>
      <vt:lpstr>Warm up game!</vt:lpstr>
      <vt:lpstr>Predicting Pip!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26</cp:revision>
  <dcterms:created xsi:type="dcterms:W3CDTF">2020-10-29T12:54:05Z</dcterms:created>
  <dcterms:modified xsi:type="dcterms:W3CDTF">2022-01-18T21:31:37Z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