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91" r:id="rId21"/>
    <p:sldId id="290" r:id="rId22"/>
    <p:sldId id="292" r:id="rId23"/>
    <p:sldId id="293" r:id="rId24"/>
    <p:sldId id="267" r:id="rId25"/>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Twinkl"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4"/>
            <a:ext cx="8220075" cy="5464705"/>
          </a:xfrm>
        </p:spPr>
        <p:txBody>
          <a:bodyPr/>
          <a:lstStyle/>
          <a:p>
            <a:pPr algn="ctr"/>
            <a:r>
              <a:rPr lang="en-GB" dirty="0" smtClean="0"/>
              <a:t>What parts of the Easter story make you feel sad?</a:t>
            </a:r>
            <a:br>
              <a:rPr lang="en-GB" dirty="0" smtClean="0"/>
            </a:br>
            <a:r>
              <a:rPr lang="en-GB" dirty="0"/>
              <a:t/>
            </a:r>
            <a:br>
              <a:rPr lang="en-GB" dirty="0"/>
            </a:br>
            <a:r>
              <a:rPr lang="en-GB" dirty="0" smtClean="0"/>
              <a:t>What parts make you feel happy?</a:t>
            </a:r>
            <a:br>
              <a:rPr lang="en-GB" dirty="0" smtClean="0"/>
            </a:br>
            <a:r>
              <a:rPr lang="en-GB" dirty="0"/>
              <a:t/>
            </a:r>
            <a:br>
              <a:rPr lang="en-GB" dirty="0"/>
            </a:br>
            <a:r>
              <a:rPr lang="en-GB" dirty="0" smtClean="0"/>
              <a:t>Remember to use the word ‘because’ when you explain your answers. </a:t>
            </a:r>
            <a:endParaRPr lang="en-GB" dirty="0"/>
          </a:p>
        </p:txBody>
      </p:sp>
    </p:spTree>
    <p:extLst>
      <p:ext uri="{BB962C8B-B14F-4D97-AF65-F5344CB8AC3E}">
        <p14:creationId xmlns:p14="http://schemas.microsoft.com/office/powerpoint/2010/main" val="1312127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506654"/>
            <a:ext cx="4454434" cy="5528386"/>
          </a:xfrm>
        </p:spPr>
        <p:txBody>
          <a:bodyPr/>
          <a:lstStyle/>
          <a:p>
            <a:r>
              <a:rPr lang="en-GB" dirty="0" smtClean="0"/>
              <a:t>Look carefully at the colour wheel. Which are the sad colours? Which colours make you feel happy when you look at them? </a:t>
            </a:r>
            <a:endParaRPr lang="en-GB" dirty="0"/>
          </a:p>
        </p:txBody>
      </p:sp>
      <p:pic>
        <p:nvPicPr>
          <p:cNvPr id="3" name="Picture 2"/>
          <p:cNvPicPr>
            <a:picLocks noChangeAspect="1"/>
          </p:cNvPicPr>
          <p:nvPr/>
        </p:nvPicPr>
        <p:blipFill>
          <a:blip r:embed="rId2"/>
          <a:stretch>
            <a:fillRect/>
          </a:stretch>
        </p:blipFill>
        <p:spPr>
          <a:xfrm>
            <a:off x="4067175" y="1714500"/>
            <a:ext cx="5076825" cy="5143500"/>
          </a:xfrm>
          <a:prstGeom prst="rect">
            <a:avLst/>
          </a:prstGeom>
        </p:spPr>
      </p:pic>
    </p:spTree>
    <p:extLst>
      <p:ext uri="{BB962C8B-B14F-4D97-AF65-F5344CB8AC3E}">
        <p14:creationId xmlns:p14="http://schemas.microsoft.com/office/powerpoint/2010/main" val="3738544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592259"/>
          </a:xfrm>
        </p:spPr>
        <p:txBody>
          <a:bodyPr/>
          <a:lstStyle/>
          <a:p>
            <a:r>
              <a:rPr lang="en-GB" dirty="0" smtClean="0"/>
              <a:t>Task (Part 1)</a:t>
            </a:r>
            <a:endParaRPr lang="en-GB" dirty="0"/>
          </a:p>
        </p:txBody>
      </p:sp>
      <p:pic>
        <p:nvPicPr>
          <p:cNvPr id="3" name="Picture 2"/>
          <p:cNvPicPr>
            <a:picLocks noChangeAspect="1"/>
          </p:cNvPicPr>
          <p:nvPr/>
        </p:nvPicPr>
        <p:blipFill>
          <a:blip r:embed="rId2"/>
          <a:stretch>
            <a:fillRect/>
          </a:stretch>
        </p:blipFill>
        <p:spPr>
          <a:xfrm>
            <a:off x="786765" y="1071154"/>
            <a:ext cx="7547338" cy="5329646"/>
          </a:xfrm>
          <a:prstGeom prst="rect">
            <a:avLst/>
          </a:prstGeom>
        </p:spPr>
      </p:pic>
    </p:spTree>
    <p:extLst>
      <p:ext uri="{BB962C8B-B14F-4D97-AF65-F5344CB8AC3E}">
        <p14:creationId xmlns:p14="http://schemas.microsoft.com/office/powerpoint/2010/main" val="957561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4"/>
            <a:ext cx="8220075" cy="1532785"/>
          </a:xfrm>
        </p:spPr>
        <p:txBody>
          <a:bodyPr/>
          <a:lstStyle/>
          <a:p>
            <a:r>
              <a:rPr lang="en-GB" dirty="0" smtClean="0"/>
              <a:t>Please keep your crosses safe for next week as you will need them for the next lesson as well. </a:t>
            </a:r>
            <a:endParaRPr lang="en-GB" dirty="0"/>
          </a:p>
        </p:txBody>
      </p:sp>
    </p:spTree>
    <p:extLst>
      <p:ext uri="{BB962C8B-B14F-4D97-AF65-F5344CB8AC3E}">
        <p14:creationId xmlns:p14="http://schemas.microsoft.com/office/powerpoint/2010/main" val="40840823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193</TotalTime>
  <Words>396</Words>
  <Application>Microsoft Office PowerPoint</Application>
  <PresentationFormat>On-screen Show (4:3)</PresentationFormat>
  <Paragraphs>22</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parts of the Easter story make you feel sad?  What parts make you feel happy?  Remember to use the word ‘because’ when you explain your answers. </vt:lpstr>
      <vt:lpstr>Look carefully at the colour wheel. Which are the sad colours? Which colours make you feel happy when you look at them? </vt:lpstr>
      <vt:lpstr>Task (Part 1)</vt:lpstr>
      <vt:lpstr>Please keep your crosses safe for next week as you will need them for the next lesson as well.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Sophie Corah</cp:lastModifiedBy>
  <cp:revision>33</cp:revision>
  <dcterms:created xsi:type="dcterms:W3CDTF">2019-03-11T15:10:20Z</dcterms:created>
  <dcterms:modified xsi:type="dcterms:W3CDTF">2021-02-11T11:33:50Z</dcterms:modified>
</cp:coreProperties>
</file>