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programmes/p02mww9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4744" y="2266406"/>
            <a:ext cx="9153298" cy="2262781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Monday</a:t>
            </a:r>
            <a:r>
              <a:rPr lang="en-GB" dirty="0" smtClean="0">
                <a:latin typeface="Comic Sans MS" panose="030F0702030302020204" pitchFamily="66" charset="0"/>
              </a:rPr>
              <a:t> 21st </a:t>
            </a:r>
            <a:r>
              <a:rPr lang="en-GB" dirty="0">
                <a:latin typeface="Comic Sans MS" panose="030F0702030302020204" pitchFamily="66" charset="0"/>
              </a:rPr>
              <a:t>March </a:t>
            </a:r>
            <a:r>
              <a:rPr lang="en-GB" dirty="0" smtClean="0">
                <a:latin typeface="Comic Sans MS" panose="030F0702030302020204" pitchFamily="66" charset="0"/>
              </a:rPr>
              <a:t>2022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 to understand how beliefs are conveyed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u="sng" dirty="0">
                <a:latin typeface="Comic Sans MS" panose="030F0702030302020204" pitchFamily="66" charset="0"/>
                <a:hlinkClick r:id="rId2"/>
              </a:rPr>
              <a:t>https://www.bbc.co.uk/programmes/p02mww94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98023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Did you watch the video? If not, please watch using this link.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3897" t="11524" r="14979" b="17798"/>
          <a:stretch/>
        </p:blipFill>
        <p:spPr>
          <a:xfrm>
            <a:off x="4676501" y="3069771"/>
            <a:ext cx="6453053" cy="36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0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5225142"/>
            <a:ext cx="8915400" cy="68607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did you notice?</a:t>
            </a:r>
          </a:p>
        </p:txBody>
      </p:sp>
      <p:pic>
        <p:nvPicPr>
          <p:cNvPr id="1026" name="Picture 2" descr="Image result for think pair sh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163" y="626556"/>
            <a:ext cx="5229497" cy="4096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740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58350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You might have noticed: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447800"/>
            <a:ext cx="8915400" cy="417576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Bunnies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Cross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Candles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Jesus on the Cross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Bowing/kneeling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Tomb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Flowers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Praying hands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Chalice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these actions mean or symbolise?</a:t>
            </a:r>
          </a:p>
        </p:txBody>
      </p:sp>
      <p:pic>
        <p:nvPicPr>
          <p:cNvPr id="2050" name="Picture 2" descr="Image result for easter symbol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440" y="1258092"/>
            <a:ext cx="4669064" cy="465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36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7772" y="349790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You might have noticed: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7772" y="1284514"/>
            <a:ext cx="9598434" cy="417576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Bunnies</a:t>
            </a:r>
            <a:r>
              <a:rPr lang="en-GB" sz="2400" dirty="0">
                <a:latin typeface="Comic Sans MS" panose="030F0702030302020204" pitchFamily="66" charset="0"/>
              </a:rPr>
              <a:t> – Easter and New Life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Cross</a:t>
            </a:r>
            <a:r>
              <a:rPr lang="en-GB" sz="2400" dirty="0">
                <a:latin typeface="Comic Sans MS" panose="030F0702030302020204" pitchFamily="66" charset="0"/>
              </a:rPr>
              <a:t> - Easter and Jesus dying on the cross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Candles</a:t>
            </a:r>
            <a:r>
              <a:rPr lang="en-GB" sz="2400" dirty="0">
                <a:latin typeface="Comic Sans MS" panose="030F0702030302020204" pitchFamily="66" charset="0"/>
              </a:rPr>
              <a:t> – Jesus is the light of the world; a guiding light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Jesus on the Cross </a:t>
            </a:r>
            <a:r>
              <a:rPr lang="en-GB" sz="2400" dirty="0">
                <a:latin typeface="Comic Sans MS" panose="030F0702030302020204" pitchFamily="66" charset="0"/>
              </a:rPr>
              <a:t>– Easter and the crucifixion; Jesus’ sacrifice for the forgiveness of sins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Bowing/kneeling</a:t>
            </a:r>
            <a:r>
              <a:rPr lang="en-GB" sz="2400" dirty="0">
                <a:latin typeface="Comic Sans MS" panose="030F0702030302020204" pitchFamily="66" charset="0"/>
              </a:rPr>
              <a:t> – respecting God and Jesus who are a higher power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Tomb</a:t>
            </a:r>
            <a:r>
              <a:rPr lang="en-GB" sz="2400" dirty="0">
                <a:latin typeface="Comic Sans MS" panose="030F0702030302020204" pitchFamily="66" charset="0"/>
              </a:rPr>
              <a:t> – Easter and Jesus’ death and resurrection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Flowers</a:t>
            </a:r>
            <a:r>
              <a:rPr lang="en-GB" sz="2400" dirty="0">
                <a:latin typeface="Comic Sans MS" panose="030F0702030302020204" pitchFamily="66" charset="0"/>
              </a:rPr>
              <a:t> – Easter and New Life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Praying hands </a:t>
            </a:r>
            <a:r>
              <a:rPr lang="en-GB" sz="2400" dirty="0">
                <a:latin typeface="Comic Sans MS" panose="030F0702030302020204" pitchFamily="66" charset="0"/>
              </a:rPr>
              <a:t>– obedience, sincerity, submission, repentance, worship and respect in regard to God’s higher power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Chalice</a:t>
            </a:r>
            <a:r>
              <a:rPr lang="en-GB" sz="2400" dirty="0">
                <a:latin typeface="Comic Sans MS" panose="030F0702030302020204" pitchFamily="66" charset="0"/>
              </a:rPr>
              <a:t> – Communion; Easter and the Last Supper</a:t>
            </a:r>
          </a:p>
        </p:txBody>
      </p:sp>
      <p:pic>
        <p:nvPicPr>
          <p:cNvPr id="3076" name="Picture 4" descr="https://en.islcollective.com/preview/201603/f/easter-symbols-crosswords-wordsearches_86748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12" b="7863"/>
          <a:stretch/>
        </p:blipFill>
        <p:spPr bwMode="auto">
          <a:xfrm>
            <a:off x="0" y="0"/>
            <a:ext cx="2076994" cy="685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71600" y="0"/>
            <a:ext cx="705394" cy="12845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711235" y="2129247"/>
            <a:ext cx="365760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881050" y="2455817"/>
            <a:ext cx="222069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554480" y="3953690"/>
            <a:ext cx="522514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881050" y="5421085"/>
            <a:ext cx="195944" cy="326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444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5 symbols from the video clip: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3777622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Fire burning on Easter morning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Touching the stone where Jesus fell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Hot cross buns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Easter egg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Chicken born from the egg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does each symbol stand for or link to?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Which reminders do these symbols provide of the stories of Jesus at the first Easter?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do they mean for Christians? </a:t>
            </a:r>
          </a:p>
        </p:txBody>
      </p:sp>
      <p:pic>
        <p:nvPicPr>
          <p:cNvPr id="4098" name="Picture 2" descr="Image result for fire byrning on easter mor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5635" cy="175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tuoching the stone where jesus fe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5279"/>
            <a:ext cx="2625635" cy="196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hot cross bu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506"/>
            <a:ext cx="2634384" cy="174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easter 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9785"/>
            <a:ext cx="2645228" cy="139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chicken born from an eg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396" y="2272938"/>
            <a:ext cx="3711410" cy="222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741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4193176"/>
            <a:ext cx="8915400" cy="266482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Symbolic meaning is complex and not a simple one-to-one code.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Each symbol may have a range of meanings to you and to Christians. </a:t>
            </a:r>
          </a:p>
        </p:txBody>
      </p:sp>
      <p:pic>
        <p:nvPicPr>
          <p:cNvPr id="5122" name="Picture 2" descr="Image result for rememb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955" y="276742"/>
            <a:ext cx="6939914" cy="374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93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228" y="532670"/>
            <a:ext cx="8855670" cy="128089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071457"/>
            <a:ext cx="9502782" cy="4786543"/>
          </a:xfrm>
        </p:spPr>
        <p:txBody>
          <a:bodyPr>
            <a:noAutofit/>
          </a:bodyPr>
          <a:lstStyle/>
          <a:p>
            <a:r>
              <a:rPr lang="en-GB" sz="2700" dirty="0">
                <a:latin typeface="Comic Sans MS" panose="030F0702030302020204" pitchFamily="66" charset="0"/>
              </a:rPr>
              <a:t>Draw pictures of the 5 symbols </a:t>
            </a:r>
            <a:r>
              <a:rPr lang="en-GB" sz="2700" dirty="0" smtClean="0">
                <a:latin typeface="Comic Sans MS" panose="030F0702030302020204" pitchFamily="66" charset="0"/>
              </a:rPr>
              <a:t>and </a:t>
            </a:r>
            <a:r>
              <a:rPr lang="en-GB" sz="2700" dirty="0">
                <a:latin typeface="Comic Sans MS" panose="030F0702030302020204" pitchFamily="66" charset="0"/>
              </a:rPr>
              <a:t>annotate each picture with what you think it means or symbolises.</a:t>
            </a:r>
          </a:p>
          <a:p>
            <a:endParaRPr lang="en-GB" sz="2700" dirty="0">
              <a:latin typeface="Comic Sans MS" panose="030F0702030302020204" pitchFamily="66" charset="0"/>
            </a:endParaRPr>
          </a:p>
          <a:p>
            <a:r>
              <a:rPr lang="en-GB" sz="2700" b="1" dirty="0">
                <a:latin typeface="Comic Sans MS" panose="030F0702030302020204" pitchFamily="66" charset="0"/>
              </a:rPr>
              <a:t>Snorkelling and Diving </a:t>
            </a:r>
            <a:r>
              <a:rPr lang="en-GB" sz="2700" dirty="0">
                <a:latin typeface="Comic Sans MS" panose="030F0702030302020204" pitchFamily="66" charset="0"/>
              </a:rPr>
              <a:t>– challenge yourself to write a detailed explanation of the symbolism. Can you suggest more than one meaning for these symbols?</a:t>
            </a:r>
          </a:p>
          <a:p>
            <a:endParaRPr lang="en-GB" sz="2700" dirty="0">
              <a:latin typeface="Comic Sans MS" panose="030F0702030302020204" pitchFamily="66" charset="0"/>
            </a:endParaRPr>
          </a:p>
          <a:p>
            <a:r>
              <a:rPr lang="en-GB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700" dirty="0">
                <a:solidFill>
                  <a:srgbClr val="FF0000"/>
                </a:solidFill>
                <a:latin typeface="Comic Sans MS" panose="030F0702030302020204" pitchFamily="66" charset="0"/>
              </a:rPr>
              <a:t>did you see any other Christian symbols in the video clip? What did they symbolise? </a:t>
            </a:r>
            <a:endParaRPr lang="en-GB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fire byrning on easter mor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5635" cy="175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tuoching the stone where jesus fe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5279"/>
            <a:ext cx="2625635" cy="196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hot cross bu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506"/>
            <a:ext cx="2634384" cy="174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Image result for easter 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9785"/>
            <a:ext cx="2645228" cy="139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Image result for chicken born from an eg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050" y="59692"/>
            <a:ext cx="3352943" cy="201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0701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6D26530-AE37-4C7E-B7CC-C7F50E0AF6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415750-EF55-4699-91BB-C4A7C1894D1A}">
  <ds:schemaRefs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A7DF511-D288-43AB-ABEB-44CCBAFD9F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1115</TotalTime>
  <Words>323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Comic Sans MS</vt:lpstr>
      <vt:lpstr>Wingdings 3</vt:lpstr>
      <vt:lpstr>Wisp</vt:lpstr>
      <vt:lpstr>Monday 21st March 2022</vt:lpstr>
      <vt:lpstr>https://www.bbc.co.uk/programmes/p02mww94</vt:lpstr>
      <vt:lpstr>PowerPoint Presentation</vt:lpstr>
      <vt:lpstr>You might have noticed:</vt:lpstr>
      <vt:lpstr>You might have noticed:</vt:lpstr>
      <vt:lpstr>5 symbols from the video clip:</vt:lpstr>
      <vt:lpstr>PowerPoint Presentation</vt:lpstr>
      <vt:lpstr>Activity: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Rachael Norman</cp:lastModifiedBy>
  <cp:revision>18</cp:revision>
  <dcterms:created xsi:type="dcterms:W3CDTF">2020-02-27T08:09:31Z</dcterms:created>
  <dcterms:modified xsi:type="dcterms:W3CDTF">2022-03-16T11:37:51Z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