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7" r:id="rId5"/>
    <p:sldId id="256" r:id="rId6"/>
    <p:sldId id="258" r:id="rId7"/>
    <p:sldId id="259" r:id="rId8"/>
    <p:sldId id="260" r:id="rId9"/>
    <p:sldId id="261" r:id="rId10"/>
    <p:sldId id="262" r:id="rId11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B7F8F90D-A002-4987-8DE3-026DBAE99D2E}" v="26" dt="2021-08-23T11:23:48.199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00" autoAdjust="0"/>
    <p:restoredTop sz="94660"/>
  </p:normalViewPr>
  <p:slideViewPr>
    <p:cSldViewPr snapToGrid="0">
      <p:cViewPr varScale="1">
        <p:scale>
          <a:sx n="69" d="100"/>
          <a:sy n="69" d="100"/>
        </p:scale>
        <p:origin x="372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viewProps" Target="viewProps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presProps" Target="presProps.xml"/><Relationship Id="rId2" Type="http://schemas.openxmlformats.org/officeDocument/2006/relationships/customXml" Target="../customXml/item2.xml"/><Relationship Id="rId16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tableStyles" Target="tableStyles.xml"/><Relationship Id="rId10" Type="http://schemas.openxmlformats.org/officeDocument/2006/relationships/slide" Target="slides/slide6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9F3181-0432-4156-BE1F-378274DEEC26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8869178-E7F5-4943-AAF3-64ABA47DB69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95D40BD-8349-488C-AA95-F3FC6597A0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29DCE26-284A-4ACC-A9A7-948C30036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496BAD3-A21F-4612-8448-DA1E5D4560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345985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121837-EFB5-45A3-B5FF-FAA603E45F0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884943-834C-40D9-ADEB-4C79D668E11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4ED810-2291-4891-B6F8-60299DDF48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45EE66-BC7E-4E1D-A90D-E79149351D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2D9C2B-3560-4A9A-9DE6-E9D18B6FAC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926056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62F15C1-4F34-4441-BBBE-7FA8D5119F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A44E282-C322-43B4-BBB9-AD2BED318A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6FE7D26-3042-4FE4-8C2A-821BF5CBCBC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B53AD60-493E-4FE1-B3F8-A2722EEAF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6CA3CA-A2AE-420E-A4ED-67F293A80A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644868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87AB5F3-D59C-4905-B1E2-9DDBF3AC311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79BD15B-CA7D-4BD5-A2DD-D501C508604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6C7A3A3-2CB1-4582-B839-B410933B928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EA3B603D-2615-42FE-94F4-C7177C042D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AC1B428-4B4D-44A6-A917-99A71383A4B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31D728-068B-43D0-A490-9B3B2A759E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773403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C006B78-8279-46CF-A9E7-2853BA8850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B1B5310-8866-4C58-ADFD-8F0AD92E44C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0D69577-3BD2-4804-90CC-8F91AB897BD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26E44CB-A2B6-4ED6-B85D-EF744721F05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557CCBE-D2C8-4AD5-A655-11D860A996B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1454E61C-5925-4770-99CA-FEDA46C879A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5C07D39-2D4A-486A-B159-492C928A9F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49F4D473-DF90-47E0-B7F2-B987A650DB7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76099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345E059-F221-4742-9328-8BBE20FA17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947BC233-543E-475E-84B1-A3ACC61A6BF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9A58C05B-76C8-4C9D-AFDF-45D034016D0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78AF34D-644D-433B-9531-F52CE1BF2D9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158678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A597130-A058-406D-9CE6-4D2FD43C56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8FD461A-B5F4-4BCD-8077-8EFBCB18E58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09DE6A6-DD9D-4EF8-AF44-561C4CAC98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080296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461483-341D-4405-B3DA-BC1C3D36AC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33C42C3-1C21-4A57-9062-A81EBCB85A2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026BA63-EEB1-4320-9503-ACB88706A7F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B8BE053-8337-4355-B35C-1898A2AFD5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C6470D-912C-4572-9AC2-1A8AF06A53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02DA82-60B5-466F-87EA-A65C85BED0E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8892152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F9B1678-102D-4392-B486-33574E41E1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91976B04-C0A7-414F-AFDF-58D851A38FA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8B5A8E4F-FDDB-4130-8689-D2D295B0F1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BD79576-0C2D-441E-BE37-EE72C7BD1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59E5826-AF11-4A17-A3E8-5C8C3A541F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252A475-D5B3-47DA-BBE3-D9BBBBFA84B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545918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12D4348-43CA-436F-904F-23FA301738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099158A9-4C3F-42B3-8DD0-1C9AD39344E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288FD6B-31AE-4651-BC40-4A6C9AA1E8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6ADFF52-5F57-46F9-9DF8-1A582CF4D37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E2F92AC-79B3-4906-844E-C2394364F4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28150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20738621-9FC8-4461-8B02-C96D3F5A913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2ED92DF-9D23-4FC4-8DA4-D6E4C65AFE5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004FA6F-BE18-4EDC-A28A-3E5E01AA0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19A2764-454B-4D49-AC76-E5AE3FCB9C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D45298F-1D6B-4F49-A411-6C397D176E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25464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72B8AE6-DADA-4C6F-9476-FEF33C31E6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3DB6C5B-4D82-4C31-95D4-F50A508B5B9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0384534-4336-4377-9CFC-06C58BC9FAE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8BC157-7544-4CDB-A60B-390FFFC3E824}" type="datetimeFigureOut">
              <a:rPr lang="en-GB" smtClean="0"/>
              <a:t>03/09/2021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9E3C35D-D278-411C-B13E-A765F352A99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4C10C7-D1AD-42E5-9F31-516E3429B25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4A09DE-5FC3-4AE5-9CE2-F2529807E29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93587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bbc.co.uk/newsround/57228756" TargetMode="External"/><Relationship Id="rId1" Type="http://schemas.openxmlformats.org/officeDocument/2006/relationships/slideLayout" Target="../slideLayouts/slideLayout7.xml"/><Relationship Id="rId4" Type="http://schemas.openxmlformats.org/officeDocument/2006/relationships/slide" Target="slide5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597F58-6DB1-4138-8F1E-95F34E929F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7091835" y="778817"/>
            <a:ext cx="4969636" cy="2889114"/>
          </a:xfrm>
        </p:spPr>
        <p:txBody>
          <a:bodyPr anchor="b">
            <a:normAutofit fontScale="90000"/>
          </a:bodyPr>
          <a:lstStyle/>
          <a:p>
            <a:pPr algn="l"/>
            <a:r>
              <a:rPr lang="en-GB" sz="3800" u="sng" dirty="0">
                <a:latin typeface="Comic Sans MS" panose="030F0702030302020204" pitchFamily="66" charset="0"/>
              </a:rPr>
              <a:t>Our growing future</a:t>
            </a:r>
            <a:br>
              <a:rPr lang="en-GB" sz="3800" u="sng" dirty="0">
                <a:latin typeface="Comic Sans MS" panose="030F0702030302020204" pitchFamily="66" charset="0"/>
              </a:rPr>
            </a:br>
            <a:br>
              <a:rPr lang="en-GB" sz="3800" u="sng" dirty="0">
                <a:latin typeface="Comic Sans MS" panose="030F0702030302020204" pitchFamily="66" charset="0"/>
              </a:rPr>
            </a:br>
            <a:br>
              <a:rPr lang="en-GB" sz="4400" u="sng" dirty="0">
                <a:latin typeface="Comic Sans MS" panose="030F0702030302020204" pitchFamily="66" charset="0"/>
              </a:rPr>
            </a:br>
            <a:r>
              <a:rPr lang="en-GB" sz="4400" dirty="0">
                <a:latin typeface="Comic Sans MS" panose="030F0702030302020204" pitchFamily="66" charset="0"/>
              </a:rPr>
              <a:t>The Promise</a:t>
            </a:r>
            <a:br>
              <a:rPr lang="en-GB" sz="3800" dirty="0"/>
            </a:br>
            <a:r>
              <a:rPr lang="en-GB" sz="2800" dirty="0">
                <a:latin typeface="Comic Sans MS" panose="030F0702030302020204" pitchFamily="66" charset="0"/>
              </a:rPr>
              <a:t>By: Nicola Davies</a:t>
            </a:r>
            <a:br>
              <a:rPr lang="en-GB" sz="2800" dirty="0">
                <a:latin typeface="Comic Sans MS" panose="030F0702030302020204" pitchFamily="66" charset="0"/>
              </a:rPr>
            </a:br>
            <a:br>
              <a:rPr lang="en-GB" sz="2800" dirty="0">
                <a:latin typeface="Comic Sans MS" panose="030F0702030302020204" pitchFamily="66" charset="0"/>
              </a:rPr>
            </a:br>
            <a:r>
              <a:rPr lang="en-GB" sz="2800" dirty="0">
                <a:latin typeface="Comic Sans MS" panose="030F0702030302020204" pitchFamily="66" charset="0"/>
              </a:rPr>
              <a:t>LO: To write a pen portrait of a character in a book.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6F72B59-0D75-4E37-B362-D480FC9CE62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5763491" y="5111112"/>
            <a:ext cx="6693591" cy="1147863"/>
          </a:xfrm>
        </p:spPr>
        <p:txBody>
          <a:bodyPr anchor="t">
            <a:normAutofit/>
          </a:bodyPr>
          <a:lstStyle/>
          <a:p>
            <a:pPr algn="l"/>
            <a:r>
              <a:rPr lang="en-GB" sz="3200" dirty="0">
                <a:latin typeface="Comic Sans MS" panose="030F0702030302020204" pitchFamily="66" charset="0"/>
              </a:rPr>
              <a:t>Wednesday 8 September 2021</a:t>
            </a:r>
            <a:endParaRPr lang="en-GB" sz="3200" dirty="0"/>
          </a:p>
        </p:txBody>
      </p:sp>
      <p:pic>
        <p:nvPicPr>
          <p:cNvPr id="1026" name="Picture 2" descr="The Promise: Amazon.co.uk: Davies, Nicola, Carlin, Laura: 9781406337280:  Books">
            <a:extLst>
              <a:ext uri="{FF2B5EF4-FFF2-40B4-BE49-F238E27FC236}">
                <a16:creationId xmlns:a16="http://schemas.microsoft.com/office/drawing/2014/main" id="{1F04B1B3-D638-4964-9F97-34134EFB0E7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817" r="-1" b="-1"/>
          <a:stretch/>
        </p:blipFill>
        <p:spPr bwMode="auto">
          <a:xfrm>
            <a:off x="1" y="10"/>
            <a:ext cx="7028495" cy="6857990"/>
          </a:xfrm>
          <a:custGeom>
            <a:avLst/>
            <a:gdLst/>
            <a:ahLst/>
            <a:cxnLst/>
            <a:rect l="l" t="t" r="r" b="b"/>
            <a:pathLst>
              <a:path w="7028495" h="6858000">
                <a:moveTo>
                  <a:pt x="0" y="0"/>
                </a:moveTo>
                <a:lnTo>
                  <a:pt x="6915668" y="0"/>
                </a:lnTo>
                <a:lnTo>
                  <a:pt x="6952411" y="219663"/>
                </a:lnTo>
                <a:cubicBezTo>
                  <a:pt x="7002551" y="569921"/>
                  <a:pt x="7028495" y="927986"/>
                  <a:pt x="7028495" y="1292112"/>
                </a:cubicBezTo>
                <a:cubicBezTo>
                  <a:pt x="7028495" y="3343346"/>
                  <a:pt x="6205186" y="5202289"/>
                  <a:pt x="4870994" y="6556512"/>
                </a:cubicBezTo>
                <a:lnTo>
                  <a:pt x="4556185" y="6858000"/>
                </a:lnTo>
                <a:lnTo>
                  <a:pt x="0" y="6858000"/>
                </a:lnTo>
                <a:close/>
              </a:path>
            </a:pathLst>
          </a:cu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9892917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D6426388-68AF-44D3-AB18-3F77BA0D7DB6}"/>
              </a:ext>
            </a:extLst>
          </p:cNvPr>
          <p:cNvSpPr txBox="1"/>
          <p:nvPr/>
        </p:nvSpPr>
        <p:spPr>
          <a:xfrm>
            <a:off x="956280" y="886480"/>
            <a:ext cx="10644733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u="sng" dirty="0">
                <a:latin typeface="Comic Sans MS" panose="030F0702030302020204" pitchFamily="66" charset="0"/>
              </a:rPr>
              <a:t>Look at the  photocopied pages 1 &amp;2  on your tables. 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</a:rPr>
              <a:t>What do you notice? Where could this be?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 you imagine it feels to be in this place?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words or phrases  would you use to describe it?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might you see, hear, feel or smell? Write ideas on post-it notes.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u="sng" dirty="0">
                <a:latin typeface="Comic Sans MS" panose="030F0702030302020204" pitchFamily="66" charset="0"/>
              </a:rPr>
              <a:t>Look at the photocopied page 3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Where might this story take place? Discuss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Why might the character be walking here?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How do you think the character feels? Why?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Why do you think there are no other people in this illustration? 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Discuss the impact of the composition, layout and colour.</a:t>
            </a:r>
          </a:p>
          <a:p>
            <a:r>
              <a:rPr lang="en-GB" sz="2400" dirty="0">
                <a:latin typeface="Comic Sans MS" panose="030F0702030302020204" pitchFamily="66" charset="0"/>
              </a:rPr>
              <a:t>What do you think the title ‘The Promise’ means?</a:t>
            </a:r>
          </a:p>
        </p:txBody>
      </p:sp>
    </p:spTree>
    <p:extLst>
      <p:ext uri="{BB962C8B-B14F-4D97-AF65-F5344CB8AC3E}">
        <p14:creationId xmlns:p14="http://schemas.microsoft.com/office/powerpoint/2010/main" val="236201157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8DC78864-4898-4C16-8B88-0CC57F0415AD}"/>
              </a:ext>
            </a:extLst>
          </p:cNvPr>
          <p:cNvSpPr/>
          <p:nvPr/>
        </p:nvSpPr>
        <p:spPr>
          <a:xfrm>
            <a:off x="3699481" y="1047023"/>
            <a:ext cx="4460317" cy="977221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233E0104-8F8C-4ABD-8500-047D4E0D86BE}"/>
              </a:ext>
            </a:extLst>
          </p:cNvPr>
          <p:cNvSpPr txBox="1"/>
          <p:nvPr/>
        </p:nvSpPr>
        <p:spPr>
          <a:xfrm>
            <a:off x="816678" y="565392"/>
            <a:ext cx="411811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dirty="0"/>
              <a:t>Read as far as ‘the dead trees in the park.’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4FDD211-B99A-4BE1-A024-B91790D0C054}"/>
              </a:ext>
            </a:extLst>
          </p:cNvPr>
          <p:cNvSpPr txBox="1"/>
          <p:nvPr/>
        </p:nvSpPr>
        <p:spPr>
          <a:xfrm>
            <a:off x="3873985" y="1193606"/>
            <a:ext cx="396454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Talk about the text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CBB5F9B9-62F6-4718-A4DB-956717C170C1}"/>
              </a:ext>
            </a:extLst>
          </p:cNvPr>
          <p:cNvSpPr txBox="1"/>
          <p:nvPr/>
        </p:nvSpPr>
        <p:spPr>
          <a:xfrm>
            <a:off x="896984" y="2481943"/>
            <a:ext cx="939654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200" dirty="0">
                <a:latin typeface="Comic Sans MS" panose="030F0702030302020204" pitchFamily="66" charset="0"/>
              </a:rPr>
              <a:t>What do you notice in these images?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does it make you feel and why?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does it compare to our local area?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does it differ to the poems we wrote about?</a:t>
            </a:r>
          </a:p>
        </p:txBody>
      </p:sp>
    </p:spTree>
    <p:extLst>
      <p:ext uri="{BB962C8B-B14F-4D97-AF65-F5344CB8AC3E}">
        <p14:creationId xmlns:p14="http://schemas.microsoft.com/office/powerpoint/2010/main" val="102023371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id="{84C8E6A8-DCAF-453F-A7D5-7D852521442F}"/>
              </a:ext>
            </a:extLst>
          </p:cNvPr>
          <p:cNvSpPr txBox="1"/>
          <p:nvPr/>
        </p:nvSpPr>
        <p:spPr>
          <a:xfrm>
            <a:off x="3187336" y="755860"/>
            <a:ext cx="876082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3200" u="sng" dirty="0">
                <a:latin typeface="Comic Sans MS" panose="030F0702030302020204" pitchFamily="66" charset="0"/>
              </a:rPr>
              <a:t>Let’s think about the unnamed girl.</a:t>
            </a:r>
          </a:p>
          <a:p>
            <a:endParaRPr lang="en-GB" sz="3200" u="sng" dirty="0">
              <a:latin typeface="Comic Sans MS" panose="030F0702030302020204" pitchFamily="66" charset="0"/>
            </a:endParaRPr>
          </a:p>
          <a:p>
            <a:r>
              <a:rPr lang="en-GB" sz="3200" dirty="0">
                <a:latin typeface="Comic Sans MS" panose="030F0702030302020204" pitchFamily="66" charset="0"/>
              </a:rPr>
              <a:t>What impact would the environment have on her?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might the city affect the way she thinks, feels or behaves? Is that fair? Why/why not? </a:t>
            </a:r>
          </a:p>
          <a:p>
            <a:r>
              <a:rPr lang="en-GB" sz="3200" dirty="0">
                <a:latin typeface="Comic Sans MS" panose="030F0702030302020204" pitchFamily="66" charset="0"/>
              </a:rPr>
              <a:t>How would you feel to live in that environment?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484FFC9-B802-4E1C-AD51-9D82E866B3B7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3239" y="413521"/>
            <a:ext cx="2828814" cy="4970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319859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>
            <a:extLst>
              <a:ext uri="{FF2B5EF4-FFF2-40B4-BE49-F238E27FC236}">
                <a16:creationId xmlns:a16="http://schemas.microsoft.com/office/drawing/2014/main" id="{CD02BDAD-BA46-433A-9C81-1362CD6092D4}"/>
              </a:ext>
            </a:extLst>
          </p:cNvPr>
          <p:cNvSpPr txBox="1"/>
          <p:nvPr/>
        </p:nvSpPr>
        <p:spPr>
          <a:xfrm>
            <a:off x="758190" y="402610"/>
            <a:ext cx="1067562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>
                <a:latin typeface="Comic Sans MS" panose="030F0702030302020204" pitchFamily="66" charset="0"/>
              </a:rPr>
              <a:t>As a real world- but less extreme- example of the impact of an urban environment on children’s health, let’s watch and discuss this short Newsround item on the impact of air pollution on  a school in Manchester and what the pupils are doing to protect their rights!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6C9978C-9F1E-4AC6-9439-DB0C146ED3E6}"/>
              </a:ext>
            </a:extLst>
          </p:cNvPr>
          <p:cNvSpPr txBox="1"/>
          <p:nvPr/>
        </p:nvSpPr>
        <p:spPr>
          <a:xfrm>
            <a:off x="174649" y="5881434"/>
            <a:ext cx="7732258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800" dirty="0">
                <a:hlinkClick r:id="rId2"/>
              </a:rPr>
              <a:t>https://www.bbc.co.uk/newsround/57228756</a:t>
            </a:r>
            <a:endParaRPr lang="en-GB" sz="2800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1A0DF34D-D431-47D6-9980-2DCE2826A0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6981" y="2082821"/>
            <a:ext cx="4920339" cy="3688061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D1F6D890-5E77-45BA-A02C-0BFE4AE6ECC6}"/>
              </a:ext>
            </a:extLst>
          </p:cNvPr>
          <p:cNvSpPr txBox="1"/>
          <p:nvPr/>
        </p:nvSpPr>
        <p:spPr>
          <a:xfrm>
            <a:off x="5227320" y="2274838"/>
            <a:ext cx="6973384" cy="230832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  <a:latin typeface="Comic Sans MS" panose="030F0702030302020204" pitchFamily="66" charset="0"/>
              </a:rPr>
              <a:t>Article 24: </a:t>
            </a:r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Every child has the right to the 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best possible health. Governments must 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provide good quality health care, clean water,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nutritious food and a clean environment as well 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as education on health and well-being </a:t>
            </a:r>
          </a:p>
          <a:p>
            <a:r>
              <a:rPr lang="en-GB" sz="2400" dirty="0">
                <a:solidFill>
                  <a:srgbClr val="FF0000"/>
                </a:solidFill>
                <a:latin typeface="Comic Sans MS" panose="030F0702030302020204" pitchFamily="66" charset="0"/>
              </a:rPr>
              <a:t>so that children can stay healthy.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CD457A83-A4E9-4489-95FD-EE87E843B05D}"/>
              </a:ext>
            </a:extLst>
          </p:cNvPr>
          <p:cNvSpPr txBox="1"/>
          <p:nvPr/>
        </p:nvSpPr>
        <p:spPr>
          <a:xfrm>
            <a:off x="5657304" y="4530690"/>
            <a:ext cx="6113416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dirty="0">
                <a:hlinkClick r:id="rId4" action="ppaction://hlinksldjump"/>
              </a:rPr>
              <a:t>https://www.unicef.org.uk/what-we-do/un-convention-child-rights/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806946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A96F258-D628-41F7-8139-42B57E28A15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343" y="888274"/>
            <a:ext cx="4409820" cy="4398796"/>
          </a:xfrm>
          <a:prstGeom prst="rect">
            <a:avLst/>
          </a:prstGeom>
        </p:spPr>
      </p:pic>
      <p:sp>
        <p:nvSpPr>
          <p:cNvPr id="4" name="TextBox 3">
            <a:extLst>
              <a:ext uri="{FF2B5EF4-FFF2-40B4-BE49-F238E27FC236}">
                <a16:creationId xmlns:a16="http://schemas.microsoft.com/office/drawing/2014/main" id="{A798F725-41F7-46CC-83DF-719E1832A6F7}"/>
              </a:ext>
            </a:extLst>
          </p:cNvPr>
          <p:cNvSpPr txBox="1"/>
          <p:nvPr/>
        </p:nvSpPr>
        <p:spPr>
          <a:xfrm>
            <a:off x="5024845" y="1471845"/>
            <a:ext cx="6705600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What do we know about her?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does she feel about this city?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did she come to be in this situation?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Why does she do the things she does?</a:t>
            </a:r>
          </a:p>
          <a:p>
            <a:r>
              <a:rPr lang="en-GB" sz="2800" dirty="0">
                <a:latin typeface="Comic Sans MS" panose="030F0702030302020204" pitchFamily="66" charset="0"/>
              </a:rPr>
              <a:t>How does she feel about it?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i="1" dirty="0">
                <a:latin typeface="Comic Sans MS" panose="030F0702030302020204" pitchFamily="66" charset="0"/>
              </a:rPr>
              <a:t>Remember: There is not one right answer to these questions!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131476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BF8B8D8-CA77-488D-BE67-E9DE64248D81}"/>
              </a:ext>
            </a:extLst>
          </p:cNvPr>
          <p:cNvSpPr/>
          <p:nvPr/>
        </p:nvSpPr>
        <p:spPr>
          <a:xfrm>
            <a:off x="4093028" y="252548"/>
            <a:ext cx="3187337" cy="1184366"/>
          </a:xfrm>
          <a:prstGeom prst="rect">
            <a:avLst/>
          </a:prstGeom>
          <a:solidFill>
            <a:srgbClr val="7030A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9829AD19-E0D3-4AEE-9A74-A3893625897D}"/>
              </a:ext>
            </a:extLst>
          </p:cNvPr>
          <p:cNvSpPr txBox="1"/>
          <p:nvPr/>
        </p:nvSpPr>
        <p:spPr>
          <a:xfrm>
            <a:off x="4437796" y="552343"/>
            <a:ext cx="249780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3200" dirty="0">
                <a:solidFill>
                  <a:schemeClr val="bg1"/>
                </a:solidFill>
                <a:latin typeface="Comic Sans MS" panose="030F0702030302020204" pitchFamily="66" charset="0"/>
              </a:rPr>
              <a:t>Pen Portrait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7B09F6A-3C4A-49F0-BB01-4A07CCD0294A}"/>
              </a:ext>
            </a:extLst>
          </p:cNvPr>
          <p:cNvSpPr txBox="1"/>
          <p:nvPr/>
        </p:nvSpPr>
        <p:spPr>
          <a:xfrm>
            <a:off x="805542" y="1820092"/>
            <a:ext cx="10580915" cy="49552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>
                <a:latin typeface="Comic Sans MS" panose="030F0702030302020204" pitchFamily="66" charset="0"/>
              </a:rPr>
              <a:t>We are going to create a pen portrait of the girl. This is an informal description of her/ character sketch in words. </a:t>
            </a:r>
          </a:p>
          <a:p>
            <a:r>
              <a:rPr lang="en-GB" sz="2000" u="sng" dirty="0">
                <a:latin typeface="Comic Sans MS" panose="030F0702030302020204" pitchFamily="66" charset="0"/>
              </a:rPr>
              <a:t>Include: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Age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Gender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Name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Attitudes and appearance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Background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Relationship to other characters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Her role in the story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2000" dirty="0">
                <a:latin typeface="Comic Sans MS" panose="030F0702030302020204" pitchFamily="66" charset="0"/>
              </a:rPr>
              <a:t>Likes and dislikes</a:t>
            </a:r>
          </a:p>
          <a:p>
            <a:endParaRPr lang="en-GB" sz="2000" dirty="0">
              <a:latin typeface="Comic Sans MS" panose="030F0702030302020204" pitchFamily="66" charset="0"/>
            </a:endParaRPr>
          </a:p>
          <a:p>
            <a:r>
              <a:rPr lang="en-GB" sz="2000" dirty="0">
                <a:latin typeface="Comic Sans MS" panose="030F0702030302020204" pitchFamily="66" charset="0"/>
              </a:rPr>
              <a:t>Include your own opinion about the character and their situation and inferences about them from what you have read.</a:t>
            </a:r>
          </a:p>
          <a:p>
            <a:endParaRPr lang="en-GB" dirty="0"/>
          </a:p>
          <a:p>
            <a:endParaRPr lang="en-GB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FC3F94FA-CA69-4CF1-AEF9-4E1BBE7590D5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066225" y="2394856"/>
            <a:ext cx="3183764" cy="317580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1180947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41443E85BA137C438EEAFD7FD4AD28F3" ma:contentTypeVersion="17" ma:contentTypeDescription="Create a new document." ma:contentTypeScope="" ma:versionID="59d72ef830b3e7d655a9cff1bd9798a9">
  <xsd:schema xmlns:xsd="http://www.w3.org/2001/XMLSchema" xmlns:xs="http://www.w3.org/2001/XMLSchema" xmlns:p="http://schemas.microsoft.com/office/2006/metadata/properties" xmlns:ns2="b7193443-4924-4c98-83f1-322a08f13154" xmlns:ns3="933c73ff-1f47-478d-836a-52d41c4c8390" targetNamespace="http://schemas.microsoft.com/office/2006/metadata/properties" ma:root="true" ma:fieldsID="ca80607aa85f642b5855281dc31d5a1f" ns2:_="" ns3:_="">
    <xsd:import namespace="b7193443-4924-4c98-83f1-322a08f13154"/>
    <xsd:import namespace="933c73ff-1f47-478d-836a-52d41c4c839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AutoTags" minOccurs="0"/>
                <xsd:element ref="ns2:MediaServiceOCR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LengthInSecond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b7193443-4924-4c98-83f1-322a08f131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7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8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9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Tags" ma:index="10" nillable="true" ma:displayName="Tags" ma:hidden="true" ma:internalName="MediaServiceAutoTags" ma:readOnly="true">
      <xsd:simpleType>
        <xsd:restriction base="dms:Text"/>
      </xsd:simpleType>
    </xsd:element>
    <xsd:element name="MediaServiceOCR" ma:index="11" nillable="true" ma:displayName="Extracted Text" ma:hidden="true" ma:internalName="MediaServiceOCR" ma:readOnly="true">
      <xsd:simpleType>
        <xsd:restriction base="dms:Note"/>
      </xsd:simpleType>
    </xsd:element>
    <xsd:element name="MediaServiceLocation" ma:index="12" nillable="true" ma:displayName="Location" ma:hidden="true" ma:internalName="MediaServiceLocation" ma:readOnly="true">
      <xsd:simpleType>
        <xsd:restriction base="dms:Text"/>
      </xsd:simpleType>
    </xsd:element>
    <xsd:element name="MediaServiceGenerationTime" ma:index="15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6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7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8" nillable="true" ma:displayName="KeyPoints" ma:hidden="true" ma:internalName="MediaServiceKeyPoints" ma:readOnly="true">
      <xsd:simpleType>
        <xsd:restriction base="dms:Note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33c73ff-1f47-478d-836a-52d41c4c8390" elementFormDefault="qualified">
    <xsd:import namespace="http://schemas.microsoft.com/office/2006/documentManagement/types"/>
    <xsd:import namespace="http://schemas.microsoft.com/office/infopath/2007/PartnerControls"/>
    <xsd:element name="SharedWithUsers" ma:index="13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4" nillable="true" ma:displayName="Shared With Details" ma:hidden="true" ma:internalName="SharedWithDetails" ma:readOnly="true">
      <xsd:simpleType>
        <xsd:restriction base="dms:Not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95F65A7B-6049-4D1A-8A7B-31B95AA1CC19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B4432E4-F5FA-4F17-8395-FEB43190333B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EFC56EC3-2BCD-4B78-94E1-FBF28DB6CCB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b7193443-4924-4c98-83f1-322a08f13154"/>
    <ds:schemaRef ds:uri="933c73ff-1f47-478d-836a-52d41c4c8390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200</TotalTime>
  <Words>460</Words>
  <Application>Microsoft Office PowerPoint</Application>
  <PresentationFormat>Widescreen</PresentationFormat>
  <Paragraphs>56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8" baseType="lpstr">
      <vt:lpstr>Office Theme</vt:lpstr>
      <vt:lpstr>Our growing future   The Promise By: Nicola Davies  LO: To write a pen portrait of a character in a book.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Our growing future   The Promise By: Nicola Davies</dc:title>
  <dc:creator>Celliers, Grant (Business Development Executive)</dc:creator>
  <cp:lastModifiedBy>Tatum Celliers</cp:lastModifiedBy>
  <cp:revision>7</cp:revision>
  <dcterms:created xsi:type="dcterms:W3CDTF">2021-08-22T19:46:18Z</dcterms:created>
  <dcterms:modified xsi:type="dcterms:W3CDTF">2021-09-03T16:19:01Z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0x01010041443E85BA137C438EEAFD7FD4AD28F3</vt:lpwstr>
  </property>
</Properties>
</file>