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2" r:id="rId2"/>
    <p:sldId id="267" r:id="rId3"/>
    <p:sldId id="268" r:id="rId4"/>
    <p:sldId id="26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041"/>
    <p:restoredTop sz="94648"/>
  </p:normalViewPr>
  <p:slideViewPr>
    <p:cSldViewPr snapToGrid="0" snapToObjects="1">
      <p:cViewPr varScale="1">
        <p:scale>
          <a:sx n="69" d="100"/>
          <a:sy n="69" d="100"/>
        </p:scale>
        <p:origin x="7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136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47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039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25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53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7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89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08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911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12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320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129DA-4032-C943-AB2E-30D202D19D65}" type="datetimeFigureOut">
              <a:rPr lang="en-US" smtClean="0"/>
              <a:t>9/6/2021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03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999" y="1122363"/>
            <a:ext cx="10584873" cy="2387600"/>
          </a:xfrm>
        </p:spPr>
        <p:txBody>
          <a:bodyPr>
            <a:normAutofit fontScale="90000"/>
          </a:bodyPr>
          <a:lstStyle/>
          <a:p>
            <a:r>
              <a:rPr lang="en-GB" sz="4400" dirty="0"/>
              <a:t/>
            </a:r>
            <a:br>
              <a:rPr lang="en-GB" sz="4400" dirty="0"/>
            </a:br>
            <a:r>
              <a:rPr lang="en-GB" sz="4400" dirty="0" smtClean="0"/>
              <a:t>LO: I understand </a:t>
            </a:r>
            <a:r>
              <a:rPr lang="en-GB" sz="4400" dirty="0"/>
              <a:t>the rights and responsibilities of being a member of my class </a:t>
            </a:r>
            <a:br>
              <a:rPr lang="en-GB" sz="4400" dirty="0"/>
            </a:br>
            <a:r>
              <a:rPr lang="en-GB" sz="4400" dirty="0"/>
              <a:t>know how to make my </a:t>
            </a:r>
            <a:r>
              <a:rPr lang="en-GB" dirty="0"/>
              <a:t/>
            </a:r>
            <a:br>
              <a:rPr lang="en-GB" dirty="0"/>
            </a:br>
            <a:r>
              <a:rPr lang="en-GB" sz="4400" dirty="0"/>
              <a:t>class a safe place for everybody to </a:t>
            </a:r>
            <a:r>
              <a:rPr lang="en-GB" sz="4400" dirty="0" smtClean="0"/>
              <a:t>learn</a:t>
            </a:r>
            <a:r>
              <a:rPr lang="en-GB" sz="4400" dirty="0"/>
              <a:t>	</a:t>
            </a:r>
            <a:endParaRPr lang="en-GB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C: Being me in my world – Piece 3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1490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7090" y="615662"/>
            <a:ext cx="10699965" cy="5868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143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788" y="228194"/>
            <a:ext cx="11229030" cy="631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5837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 me learn: TTYP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What do you think is important for happy learning in school? </a:t>
            </a:r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(Teacher write class ideas on whiteboard and take photo for </a:t>
            </a:r>
            <a:r>
              <a:rPr lang="en-GB" dirty="0" err="1" smtClean="0"/>
              <a:t>childrens</a:t>
            </a:r>
            <a:r>
              <a:rPr lang="en-GB" dirty="0" smtClean="0"/>
              <a:t>’ books. This learning charter will be needed for other lessons. 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Examples:</a:t>
            </a:r>
            <a:endParaRPr lang="en-GB" dirty="0"/>
          </a:p>
          <a:p>
            <a:r>
              <a:rPr lang="en-GB" dirty="0"/>
              <a:t>We are kind </a:t>
            </a:r>
          </a:p>
          <a:p>
            <a:r>
              <a:rPr lang="en-GB" dirty="0"/>
              <a:t>We listen </a:t>
            </a:r>
          </a:p>
          <a:p>
            <a:r>
              <a:rPr lang="en-GB" dirty="0"/>
              <a:t>We work hard 	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98798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63</Words>
  <Application>Microsoft Office PowerPoint</Application>
  <PresentationFormat>Widescreen</PresentationFormat>
  <Paragraphs>11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 LO: I understand the rights and responsibilities of being a member of my class  know how to make my  class a safe place for everybody to learn </vt:lpstr>
      <vt:lpstr>PowerPoint Presentation</vt:lpstr>
      <vt:lpstr>PowerPoint Presentation</vt:lpstr>
      <vt:lpstr>Let me learn: TTYP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Sophie Corah</cp:lastModifiedBy>
  <cp:revision>20</cp:revision>
  <cp:lastPrinted>2019-05-23T13:19:34Z</cp:lastPrinted>
  <dcterms:created xsi:type="dcterms:W3CDTF">2018-08-01T14:47:16Z</dcterms:created>
  <dcterms:modified xsi:type="dcterms:W3CDTF">2021-09-06T13:47:20Z</dcterms:modified>
</cp:coreProperties>
</file>