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9"/>
            <a:ext cx="7933899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681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fld id="{45335E50-1930-44E5-9B14-893AFBD95C69}" type="datetimeFigureOut">
              <a:rPr lang="en-GB" smtClean="0">
                <a:solidFill>
                  <a:prstClr val="black"/>
                </a:solidFill>
              </a:rPr>
              <a:pPr defTabSz="457200">
                <a:defRPr/>
              </a:pPr>
              <a:t>12/11/2020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fld id="{108BBDC2-4ED5-4A8D-A28C-1B3F6D2413F0}" type="slidenum">
              <a:rPr lang="en-GB" smtClean="0">
                <a:solidFill>
                  <a:prstClr val="black"/>
                </a:solidFill>
              </a:rPr>
              <a:pPr defTabSz="457200">
                <a:defRPr/>
              </a:pPr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61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15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1779078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1779813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62718069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5892" y="762000"/>
            <a:ext cx="81603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3600" u="sng" dirty="0">
                <a:solidFill>
                  <a:prstClr val="black"/>
                </a:solidFill>
                <a:latin typeface="Calibri"/>
              </a:rPr>
              <a:t>LO: To add two 3 digit numbers – crossing 10 or 100.</a:t>
            </a:r>
          </a:p>
          <a:p>
            <a:pPr defTabSz="457200"/>
            <a:r>
              <a:rPr lang="en-GB" sz="3600" u="sng" dirty="0">
                <a:solidFill>
                  <a:prstClr val="black"/>
                </a:solidFill>
                <a:latin typeface="Calibri"/>
              </a:rPr>
              <a:t>C: Addition and subtraction.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09709" y="332509"/>
            <a:ext cx="609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/>
              </a:rPr>
              <a:t>Tues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9235" y="3840481"/>
            <a:ext cx="7550850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the video from this link, then complete the question</a:t>
            </a:r>
          </a:p>
          <a:p>
            <a:r>
              <a:rPr lang="en-GB" sz="2400" dirty="0" smtClean="0"/>
              <a:t> sheet on our webpage for Tuesday.</a:t>
            </a:r>
          </a:p>
          <a:p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>
                <a:hlinkClick r:id="rId2"/>
              </a:rPr>
              <a:t>https://vimeo.com/461779078</a:t>
            </a:r>
            <a:endParaRPr lang="en-GB" sz="2400" dirty="0" smtClean="0"/>
          </a:p>
          <a:p>
            <a:endParaRPr lang="en-GB" dirty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727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0077" y="953986"/>
            <a:ext cx="8686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800" dirty="0" smtClean="0">
                <a:solidFill>
                  <a:prstClr val="black"/>
                </a:solidFill>
                <a:latin typeface="Calibri"/>
              </a:rPr>
              <a:t>Tues</a:t>
            </a:r>
            <a:r>
              <a:rPr lang="en-GB" sz="4800" dirty="0" smtClean="0">
                <a:solidFill>
                  <a:prstClr val="black"/>
                </a:solidFill>
                <a:latin typeface="Calibri"/>
              </a:rPr>
              <a:t> – Complete the set addition and subtraction nugget on Century Tech, then help your class to win our battle on TT </a:t>
            </a:r>
            <a:r>
              <a:rPr lang="en-GB" sz="4800" dirty="0" err="1" smtClean="0">
                <a:solidFill>
                  <a:prstClr val="black"/>
                </a:solidFill>
                <a:latin typeface="Calibri"/>
              </a:rPr>
              <a:t>rockstars</a:t>
            </a:r>
            <a:r>
              <a:rPr lang="en-GB" sz="4800" dirty="0" smtClean="0">
                <a:solidFill>
                  <a:prstClr val="black"/>
                </a:solidFill>
                <a:latin typeface="Calibri"/>
              </a:rPr>
              <a:t>.</a:t>
            </a:r>
            <a:endParaRPr lang="en-GB" sz="48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636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1" y="762000"/>
            <a:ext cx="88114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Wed</a:t>
            </a:r>
            <a:r>
              <a:rPr lang="en-GB" sz="4000" dirty="0" smtClean="0">
                <a:solidFill>
                  <a:prstClr val="black"/>
                </a:solidFill>
              </a:rPr>
              <a:t> </a:t>
            </a:r>
            <a:r>
              <a:rPr lang="en-GB" sz="4000" dirty="0">
                <a:solidFill>
                  <a:prstClr val="black"/>
                </a:solidFill>
              </a:rPr>
              <a:t>– Complete the set </a:t>
            </a:r>
            <a:r>
              <a:rPr lang="en-GB" sz="4000" dirty="0" smtClean="0">
                <a:solidFill>
                  <a:prstClr val="black"/>
                </a:solidFill>
              </a:rPr>
              <a:t>Geometry nugget </a:t>
            </a:r>
            <a:r>
              <a:rPr lang="en-GB" sz="4000" dirty="0">
                <a:solidFill>
                  <a:prstClr val="black"/>
                </a:solidFill>
              </a:rPr>
              <a:t>on Century Tech, then help your class to win our battle on TT </a:t>
            </a:r>
            <a:r>
              <a:rPr lang="en-GB" sz="4000" dirty="0" err="1">
                <a:solidFill>
                  <a:prstClr val="black"/>
                </a:solidFill>
              </a:rPr>
              <a:t>rockstars</a:t>
            </a:r>
            <a:r>
              <a:rPr lang="en-GB" sz="4000" dirty="0">
                <a:solidFill>
                  <a:prstClr val="black"/>
                </a:solidFill>
              </a:rPr>
              <a:t>.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9804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1842654" y="415636"/>
            <a:ext cx="83681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/>
              <a:t>Lo: To add two 4 digit numbers. (One exchange.)</a:t>
            </a:r>
          </a:p>
          <a:p>
            <a:r>
              <a:rPr lang="en-GB" sz="3600" u="sng" dirty="0"/>
              <a:t>C: To add and subtract.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02437" y="230970"/>
            <a:ext cx="70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Thurs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9235" y="3840481"/>
            <a:ext cx="7550850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the video from this link, then complete the question</a:t>
            </a:r>
          </a:p>
          <a:p>
            <a:r>
              <a:rPr lang="en-GB" sz="2400" dirty="0" smtClean="0"/>
              <a:t> sheet on our webpage for Thursday.</a:t>
            </a:r>
          </a:p>
          <a:p>
            <a:endParaRPr lang="en-GB" sz="2400" dirty="0" smtClean="0"/>
          </a:p>
          <a:p>
            <a:endParaRPr lang="en-GB" sz="3200" dirty="0"/>
          </a:p>
          <a:p>
            <a:r>
              <a:rPr lang="en-GB" sz="2400" dirty="0" smtClean="0">
                <a:hlinkClick r:id="rId2"/>
              </a:rPr>
              <a:t>https://vimeo.com/461779813</a:t>
            </a:r>
            <a:endParaRPr lang="en-GB" sz="2400" dirty="0" smtClean="0"/>
          </a:p>
          <a:p>
            <a:endParaRPr lang="en-GB" dirty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14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4837" y="512618"/>
            <a:ext cx="790838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/>
              <a:t>LO: Add two 4 digit numbers – more than</a:t>
            </a:r>
          </a:p>
          <a:p>
            <a:r>
              <a:rPr lang="en-GB" sz="3600" u="sng" dirty="0"/>
              <a:t>one exchange.</a:t>
            </a:r>
          </a:p>
          <a:p>
            <a:r>
              <a:rPr lang="en-GB" sz="3600" u="sng" dirty="0"/>
              <a:t>C: Addition and subtraction.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9235" y="3840481"/>
            <a:ext cx="755085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the video from this link, then complete the question</a:t>
            </a:r>
          </a:p>
          <a:p>
            <a:r>
              <a:rPr lang="en-GB" sz="2400" dirty="0" smtClean="0"/>
              <a:t> sheet on our webpage for Friday.</a:t>
            </a:r>
          </a:p>
          <a:p>
            <a:endParaRPr lang="en-GB" sz="2400" dirty="0" smtClean="0"/>
          </a:p>
          <a:p>
            <a:endParaRPr lang="en-GB" sz="3200" dirty="0"/>
          </a:p>
          <a:p>
            <a:r>
              <a:rPr lang="en-GB" sz="2000" dirty="0" smtClean="0">
                <a:hlinkClick r:id="rId2"/>
              </a:rPr>
              <a:t>https://vimeo.com/462718069</a:t>
            </a:r>
            <a:endParaRPr lang="en-GB" sz="2000" dirty="0" smtClean="0"/>
          </a:p>
          <a:p>
            <a:endParaRPr lang="en-GB" dirty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18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178</Words>
  <Application>Microsoft Office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Comic Sans MS</vt:lpstr>
      <vt:lpstr>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Norman</dc:creator>
  <cp:lastModifiedBy>Rachael Norman</cp:lastModifiedBy>
  <cp:revision>2</cp:revision>
  <dcterms:created xsi:type="dcterms:W3CDTF">2020-11-11T17:36:47Z</dcterms:created>
  <dcterms:modified xsi:type="dcterms:W3CDTF">2020-11-12T14:14:34Z</dcterms:modified>
</cp:coreProperties>
</file>