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1"/>
  </p:sldMasterIdLst>
  <p:notesMasterIdLst>
    <p:notesMasterId r:id="rId7"/>
  </p:notesMasterIdLst>
  <p:sldIdLst>
    <p:sldId id="277" r:id="rId2"/>
    <p:sldId id="286" r:id="rId3"/>
    <p:sldId id="287" r:id="rId4"/>
    <p:sldId id="288" r:id="rId5"/>
    <p:sldId id="28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1240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44087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966478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30548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1286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4851F-0779-460A-8DFE-BC07110D09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EF1AE0-3690-4DB5-975D-F9015DC8C3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FFFF59-DF23-48AD-8F37-99F33109C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6E44B-4B2E-4A0C-9BFE-4229762E4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49563-5537-4F0E-A884-CDBE0F356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5300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0D885-6777-4E4F-B04E-38D6E97BF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3A2501-D6F5-4E5C-8632-6E0059ADC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3284C-F321-48F3-8FA3-560B8A3AB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78CE70-813C-4A54-8763-D2FB56611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A4DD6-7E5A-4F9E-924A-7FD644A6F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3993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979E2-AC76-491F-9659-604D3BCA2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89F7F1-12EE-453A-BB82-C12A345E2F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EF57B5-4862-48B3-BFDB-9F6C095F1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D72AA-1092-4D85-B9CD-AEA67FB55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077D0-8E14-4532-920E-303E77D21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755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D04CA-D9F6-4FED-96A8-59B25011A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C792D7-FB17-4D41-B247-524CCF2BDA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3ECB25-BCAD-4FF1-9B86-84521231F7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65F272-C41E-4877-B23A-BD999E972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314543-2749-444F-820F-510CBFF6D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3BDC83-D474-4C91-BAA7-DA033EAFC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27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55D2A-DE8D-4814-8B01-67973D09A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54612C-FFB7-4022-8053-7CA6618E2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4EBE02-9A53-4A8D-B2BC-40D159EA91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ABD24C-D28F-4E3B-B798-D5C63BA6C1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FE5AED-149E-49EC-8D2B-06856FA794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99F9CE-CB6B-45C4-9510-553F57E9C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EE05FE-824B-440F-91A0-17E74D723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156D02-8907-4E74-ABD0-A07675572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310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23915-FA23-42BA-8A57-84FDE0E7F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12C63C-F717-4E77-A33F-4BA08791B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7B0700-F28A-4802-B797-30E2F8D34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319919-CE78-4CDE-AF0E-E7E0CD3BA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5689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AA6E92-DAA0-47C8-8E5F-5F3C953F0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07D98A-1EDD-41FE-B5C5-35F31B3E3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AF4352-6F4A-4057-8136-1CE7BD241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857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49FA2-2607-4A4D-BEA1-B4872C1D7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BCC6D-9E00-49F8-901C-A6FAC2448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FBD220-014B-4D35-8294-3BD4B82789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609C9A-02E6-434C-8191-3B43848A7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4AB05-581F-42F9-9E8F-F63D3501F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420C6B-E08E-4F19-B6B6-A2CE11AC5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492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6C556-9D82-410C-A7CB-B92609017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34D153-2891-4B4F-88AE-15ED7CA75B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A0DE0-EFBD-40A8-894A-F0B24FCE62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1F4DC-BF50-4576-9703-06A15AD1D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3D2978-87AA-4EDC-BBF7-731D799B6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CA5FC1-37D5-49BC-ADCD-AC30A5DE2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228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EE5B5-4B8F-42BD-B97C-26CBE2931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455290-CAAF-41E4-B5F2-DE7B28E27D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58BBA-DAE8-416A-84BA-4A5D72735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28C4EB-44D1-4470-8169-9E296FED8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25095-3D37-4242-8B5C-8F06D24BC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9409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FD33E6-4585-497D-8A55-E2A5B51ED4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0086F-78BB-4E2C-B7BC-1CF80643FD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0B25A-7ED5-48C9-9CB5-3C2B9F83C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33CE0-8597-4BE3-8EF4-636B66127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08F10B-E89F-495F-A102-3754782F6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246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8262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B4BBE6-75DC-438B-B6B2-7856A70FF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4DDF57-E1DE-4E73-B0D7-C5D24C182A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30591-BC87-4ADE-BF8C-3BD0012E6B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D929B-36B0-40D0-906C-9B5D3F46E2B9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34954-767E-4A38-AB60-E5E12BE0B2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1A974-51F8-4490-A402-10ED1FADD7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0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5" r:id="rId12"/>
  </p:sldLayoutIdLst>
  <p:transition>
    <p:fade thruBlk="1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CFEE295-6FA5-4241-96DB-F4781306FDB4}"/>
              </a:ext>
            </a:extLst>
          </p:cNvPr>
          <p:cNvSpPr txBox="1"/>
          <p:nvPr/>
        </p:nvSpPr>
        <p:spPr>
          <a:xfrm>
            <a:off x="3613698" y="1523740"/>
            <a:ext cx="6597101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5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F</a:t>
            </a:r>
            <a:r>
              <a:rPr lang="en" sz="115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riendly, pleasant</a:t>
            </a:r>
            <a:endParaRPr lang="en-GB" sz="115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815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CFEE295-6FA5-4241-96DB-F4781306FDB4}"/>
              </a:ext>
            </a:extLst>
          </p:cNvPr>
          <p:cNvSpPr txBox="1"/>
          <p:nvPr/>
        </p:nvSpPr>
        <p:spPr>
          <a:xfrm>
            <a:off x="3822420" y="1742400"/>
            <a:ext cx="6597101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5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F</a:t>
            </a:r>
            <a:r>
              <a:rPr lang="en" sz="115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oolish</a:t>
            </a:r>
            <a:endParaRPr lang="en-GB" sz="115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791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CFEE295-6FA5-4241-96DB-F4781306FDB4}"/>
              </a:ext>
            </a:extLst>
          </p:cNvPr>
          <p:cNvSpPr txBox="1"/>
          <p:nvPr/>
        </p:nvSpPr>
        <p:spPr>
          <a:xfrm>
            <a:off x="3822420" y="1742400"/>
            <a:ext cx="6597101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5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F</a:t>
            </a:r>
            <a:r>
              <a:rPr lang="en" sz="115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orbid, banned</a:t>
            </a:r>
            <a:endParaRPr lang="en-GB" sz="115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080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CFEE295-6FA5-4241-96DB-F4781306FDB4}"/>
              </a:ext>
            </a:extLst>
          </p:cNvPr>
          <p:cNvSpPr txBox="1"/>
          <p:nvPr/>
        </p:nvSpPr>
        <p:spPr>
          <a:xfrm>
            <a:off x="1351721" y="1473970"/>
            <a:ext cx="9833113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5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Large French house or castle</a:t>
            </a:r>
            <a:endParaRPr lang="en-GB" sz="115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603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CFEE295-6FA5-4241-96DB-F4781306FDB4}"/>
              </a:ext>
            </a:extLst>
          </p:cNvPr>
          <p:cNvSpPr txBox="1"/>
          <p:nvPr/>
        </p:nvSpPr>
        <p:spPr>
          <a:xfrm>
            <a:off x="1351721" y="1473970"/>
            <a:ext cx="9833113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5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Large fishing boats</a:t>
            </a:r>
            <a:endParaRPr lang="en-GB" sz="115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994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1097</TotalTime>
  <Words>18</Words>
  <Application>Microsoft Office PowerPoint</Application>
  <PresentationFormat>Widescreen</PresentationFormat>
  <Paragraphs>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15</cp:revision>
  <dcterms:created xsi:type="dcterms:W3CDTF">2021-03-01T17:41:49Z</dcterms:created>
  <dcterms:modified xsi:type="dcterms:W3CDTF">2021-03-02T11:59:32Z</dcterms:modified>
</cp:coreProperties>
</file>