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619464-321F-3E50-428D-4DF2D870F3EF}" v="24" dt="2022-03-23T14:17:46.4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87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869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88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108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372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781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997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292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322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813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0831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622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1166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5582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6440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5128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767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D2D4D73-1D57-4712-A05A-B94A5D40835C}" type="datetimeFigureOut">
              <a:rPr lang="en-GB" smtClean="0"/>
              <a:t>23/03/2022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728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4BBB7-3846-49CE-A5B0-319AF4AB5F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9544525" cy="2677648"/>
          </a:xfrm>
        </p:spPr>
        <p:txBody>
          <a:bodyPr/>
          <a:lstStyle/>
          <a:p>
            <a:r>
              <a:rPr lang="en-GB" dirty="0">
                <a:latin typeface="Comic Sans MS"/>
              </a:rPr>
              <a:t>Thursday 30th March 2022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85B3FE-0549-4C24-81C9-FD5DD1028B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79"/>
            <a:ext cx="9882090" cy="1425457"/>
          </a:xfrm>
        </p:spPr>
        <p:txBody>
          <a:bodyPr>
            <a:normAutofit lnSpcReduction="10000"/>
          </a:bodyPr>
          <a:lstStyle/>
          <a:p>
            <a:r>
              <a:rPr lang="en-GB" sz="2000" cap="none" dirty="0">
                <a:latin typeface="Comic Sans MS" panose="030F0702030302020204" pitchFamily="66" charset="0"/>
              </a:rPr>
              <a:t>LO: to recognise that vibrations from sounds travel through a medium to the ear</a:t>
            </a:r>
            <a:br>
              <a:rPr lang="en-GB" sz="2000" cap="none" dirty="0">
                <a:latin typeface="Comic Sans MS" panose="030F0702030302020204" pitchFamily="66" charset="0"/>
              </a:rPr>
            </a:br>
            <a:r>
              <a:rPr lang="en-GB" sz="2000" cap="none" dirty="0">
                <a:latin typeface="Comic Sans MS" panose="030F0702030302020204" pitchFamily="66" charset="0"/>
              </a:rPr>
              <a:t>to recognise that sounds get fainter as the distance from the sound source increases</a:t>
            </a:r>
          </a:p>
          <a:p>
            <a:r>
              <a:rPr lang="en-GB" sz="2000" cap="none" dirty="0">
                <a:latin typeface="Comic Sans MS" panose="030F0702030302020204" pitchFamily="66" charset="0"/>
              </a:rPr>
              <a:t>C: Sound</a:t>
            </a:r>
          </a:p>
        </p:txBody>
      </p:sp>
    </p:spTree>
    <p:extLst>
      <p:ext uri="{BB962C8B-B14F-4D97-AF65-F5344CB8AC3E}">
        <p14:creationId xmlns:p14="http://schemas.microsoft.com/office/powerpoint/2010/main" val="2878620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5547B-00E1-4940-87D3-0665F4D5A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DBA3A-2CB3-4763-8D3B-EB47A650C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10062943" cy="34163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When is it important to hear the sounds around us?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When should we try to muffle sound from travelling to our ears?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Patients to payers: Can you hear me now? | 2019-11-22 | BioWorld">
            <a:extLst>
              <a:ext uri="{FF2B5EF4-FFF2-40B4-BE49-F238E27FC236}">
                <a16:creationId xmlns:a16="http://schemas.microsoft.com/office/drawing/2014/main" id="{524523A7-7BF1-432B-A6C6-9D819DD99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8550"/>
            <a:ext cx="4292600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726 Covering Ears Kid Photos - Free &amp; Royalty-Free Stock Photos from  Dreamstime">
            <a:extLst>
              <a:ext uri="{FF2B5EF4-FFF2-40B4-BE49-F238E27FC236}">
                <a16:creationId xmlns:a16="http://schemas.microsoft.com/office/drawing/2014/main" id="{ACF234D0-A6FF-41F0-9F5D-14F22C93F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600" y="3637883"/>
            <a:ext cx="4851400" cy="322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146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emale Rockstar Stock Illustrations – 250 Female Rockstar Stock  Illustrations, Vectors &amp; Clipart - Dreamstime">
            <a:extLst>
              <a:ext uri="{FF2B5EF4-FFF2-40B4-BE49-F238E27FC236}">
                <a16:creationId xmlns:a16="http://schemas.microsoft.com/office/drawing/2014/main" id="{1B5AF7F9-8055-4820-A14A-426FF64DAE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02"/>
          <a:stretch/>
        </p:blipFill>
        <p:spPr bwMode="auto">
          <a:xfrm>
            <a:off x="7037340" y="4827279"/>
            <a:ext cx="5154660" cy="203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7B1F98-6FCE-48DD-9017-F01EC41D6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atin typeface="Comic Sans MS" panose="030F0702030302020204" pitchFamily="66" charset="0"/>
              </a:rPr>
              <a:t>You have been set a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ACE5-CA19-4D8D-AF1E-E581D418D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500" y="2603500"/>
            <a:ext cx="10312400" cy="34163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Rock Stars of the world need your help!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They want their children to be able to come to their concerts, but they are worried about their previous hearing.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concerts will be very loud; too loud for such young ears!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From what you have learned about sound and hearing – design some ear defenders for the young rockers!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476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05786-6370-439E-AD80-91136C244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D2D5A-45C6-497B-A1C7-A3362DE730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9995646" cy="341630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In groups, you will be testing different materials to discover which is the best at reducing sound,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investigation question: </a:t>
            </a:r>
            <a:r>
              <a:rPr lang="en-GB" sz="2800" b="1" u="sng" dirty="0">
                <a:latin typeface="Comic Sans MS" panose="030F0702030302020204" pitchFamily="66" charset="0"/>
              </a:rPr>
              <a:t>Which material blocks (absorbs) the most sound? </a:t>
            </a:r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How do you think this could be investigated?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Let’s bubble map our ideas!</a:t>
            </a:r>
          </a:p>
        </p:txBody>
      </p:sp>
      <p:pic>
        <p:nvPicPr>
          <p:cNvPr id="3074" name="Picture 2" descr="Think-Pair-Share - Teaching Reading Comprehension Strategies">
            <a:extLst>
              <a:ext uri="{FF2B5EF4-FFF2-40B4-BE49-F238E27FC236}">
                <a16:creationId xmlns:a16="http://schemas.microsoft.com/office/drawing/2014/main" id="{CCB4E8D6-FAA8-41CD-B571-4AC7F7FE8F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6847" y="4406900"/>
            <a:ext cx="3125153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233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70997-0315-4BA6-8B3A-472B0E4EE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DC974-49A4-4A9E-AB58-3FFA75DA27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You will be using the laptops to make the sound.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Play a song on YouTube.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Use the material to cover the laptop.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As a group, score the material 0-5 on how loud the sound was (0 = no sound at all, 5 = loud)</a:t>
            </a:r>
          </a:p>
        </p:txBody>
      </p:sp>
      <p:pic>
        <p:nvPicPr>
          <p:cNvPr id="4098" name="Picture 2" descr="Migration &amp; Music, Part 1 | Musical Space | KMUW">
            <a:extLst>
              <a:ext uri="{FF2B5EF4-FFF2-40B4-BE49-F238E27FC236}">
                <a16:creationId xmlns:a16="http://schemas.microsoft.com/office/drawing/2014/main" id="{5F1C76E9-EDFB-43FA-B4F8-995F355F5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0" y="4489526"/>
            <a:ext cx="3556000" cy="236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4058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D2A9A-E790-4F5C-9C45-AC0EF5CE4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0" y="947920"/>
            <a:ext cx="9179767" cy="728480"/>
          </a:xfrm>
        </p:spPr>
        <p:txBody>
          <a:bodyPr/>
          <a:lstStyle/>
          <a:p>
            <a:r>
              <a:rPr lang="en-GB" sz="4000" dirty="0">
                <a:latin typeface="Comic Sans MS" panose="030F0702030302020204" pitchFamily="66" charset="0"/>
              </a:rPr>
              <a:t>Remember: this should be a fair test!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D1806A-231C-4678-8ED4-CC3A40A33F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955" y="2374900"/>
            <a:ext cx="5385546" cy="42926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a fair test?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A fair test is an investigation where only one factor (variable) is changed, while all the others are kept the same (controlled).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This way, we know that any changes found are only because of the thing we want to test.</a:t>
            </a:r>
          </a:p>
        </p:txBody>
      </p:sp>
      <p:pic>
        <p:nvPicPr>
          <p:cNvPr id="5122" name="Picture 2" descr="Cows Moo Softly: How to Do a Fair Test Video Teaching Resources | ClickView">
            <a:extLst>
              <a:ext uri="{FF2B5EF4-FFF2-40B4-BE49-F238E27FC236}">
                <a16:creationId xmlns:a16="http://schemas.microsoft.com/office/drawing/2014/main" id="{EF7BC612-A9DC-4977-A1A3-48AB088F1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1" y="2374900"/>
            <a:ext cx="6096000" cy="429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485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35459-30FF-40C7-93CD-BB27B581D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3BB2D4-3458-467C-803A-F9931EF9A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754" y="2813050"/>
            <a:ext cx="8761413" cy="34163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Think about our investigation.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Is it a fair test?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do you know?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can we make it a fair test?</a:t>
            </a:r>
          </a:p>
        </p:txBody>
      </p:sp>
      <p:pic>
        <p:nvPicPr>
          <p:cNvPr id="4" name="Picture 2" descr="Cows Moo Softly: How to Do a Fair Test Video Teaching Resources | ClickView">
            <a:extLst>
              <a:ext uri="{FF2B5EF4-FFF2-40B4-BE49-F238E27FC236}">
                <a16:creationId xmlns:a16="http://schemas.microsoft.com/office/drawing/2014/main" id="{C78B3863-AC12-4986-AFE0-BAAE9444C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1" y="2374900"/>
            <a:ext cx="6096000" cy="429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130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50136-8352-4E72-B99D-9E1A21A77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C925A-E378-407D-8F66-0F2BEB132F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only variable you will change is the material you are using!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You should be keeping the same: musical laptop, same music, distance of laptop from ear, number of layers of material and where the test is carried out. </a:t>
            </a:r>
          </a:p>
        </p:txBody>
      </p:sp>
    </p:spTree>
    <p:extLst>
      <p:ext uri="{BB962C8B-B14F-4D97-AF65-F5344CB8AC3E}">
        <p14:creationId xmlns:p14="http://schemas.microsoft.com/office/powerpoint/2010/main" val="1174478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60EFF-2AD0-4DB8-BC88-6442FFAC4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b="1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31C956-93AF-423B-9DF0-240E0A6B2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7400" y="2603500"/>
            <a:ext cx="10236200" cy="3835400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groups: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Plan your investigation using the group idea sheet (1 sheet per group).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Complete the first 4 rows of the investigation sheet.</a:t>
            </a:r>
          </a:p>
          <a:p>
            <a:r>
              <a:rPr lang="en-GB" sz="2400" dirty="0">
                <a:latin typeface="Comic Sans MS"/>
              </a:rPr>
              <a:t>C</a:t>
            </a:r>
            <a:r>
              <a:rPr lang="en-GB" sz="2400" dirty="0" smtClean="0">
                <a:latin typeface="Comic Sans MS"/>
              </a:rPr>
              <a:t>arry </a:t>
            </a:r>
            <a:r>
              <a:rPr lang="en-GB" sz="2400" dirty="0">
                <a:latin typeface="Comic Sans MS"/>
              </a:rPr>
              <a:t>out your investigation. 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Complete the results, evaluation and conclusion sections of the sheet.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why was it important for our investigation to be a fair test?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36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78ADF8-5430-459C-83F3-A526870BD7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687" t="18889" r="36355" b="8889"/>
          <a:stretch/>
        </p:blipFill>
        <p:spPr>
          <a:xfrm>
            <a:off x="0" y="0"/>
            <a:ext cx="4876800" cy="684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2862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DE07A8A-E36E-4FAA-AA97-62FC9FDB638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8EA8F55-3D42-47EA-A92C-D1CF5298F9C7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6411996-488A-45FB-AC30-CB9D89539F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1457</TotalTime>
  <Words>380</Words>
  <Application>Microsoft Office PowerPoint</Application>
  <PresentationFormat>Widescreen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Comic Sans MS</vt:lpstr>
      <vt:lpstr>Wingdings 3</vt:lpstr>
      <vt:lpstr>Ion Boardroom</vt:lpstr>
      <vt:lpstr>Thursday 30th March 2022</vt:lpstr>
      <vt:lpstr>Starter</vt:lpstr>
      <vt:lpstr>You have been set a challenge!</vt:lpstr>
      <vt:lpstr>PowerPoint Presentation</vt:lpstr>
      <vt:lpstr>PowerPoint Presentation</vt:lpstr>
      <vt:lpstr>Remember: this should be a fair test!</vt:lpstr>
      <vt:lpstr>PowerPoint Presentation</vt:lpstr>
      <vt:lpstr>PowerPoint Presentation</vt:lpstr>
      <vt:lpstr>Activity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Rachael Norman</cp:lastModifiedBy>
  <cp:revision>14</cp:revision>
  <dcterms:created xsi:type="dcterms:W3CDTF">2021-03-04T08:24:01Z</dcterms:created>
  <dcterms:modified xsi:type="dcterms:W3CDTF">2022-03-23T14:20:18Z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